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8" r:id="rId5"/>
    <p:sldId id="279" r:id="rId6"/>
    <p:sldId id="285" r:id="rId7"/>
    <p:sldId id="284" r:id="rId8"/>
    <p:sldId id="286" r:id="rId9"/>
    <p:sldId id="287" r:id="rId10"/>
    <p:sldId id="282" r:id="rId11"/>
    <p:sldId id="281" r:id="rId12"/>
    <p:sldId id="283" r:id="rId1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4E528-2550-4EC3-A683-2E28FEB809DF}" v="10" dt="2024-12-02T13:54:03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s MATHIO" userId="S::georges.mathio@estia.fr::1057b68d-d9cf-4cd5-bc4c-3fe68ec33e97" providerId="AD" clId="Web-{D4D1CCDB-EC6E-DF1C-47CB-2C6ACE153BBA}"/>
    <pc:docChg chg="modSld">
      <pc:chgData name="Georges MATHIO" userId="S::georges.mathio@estia.fr::1057b68d-d9cf-4cd5-bc4c-3fe68ec33e97" providerId="AD" clId="Web-{D4D1CCDB-EC6E-DF1C-47CB-2C6ACE153BBA}" dt="2024-10-15T07:59:36.088" v="76" actId="20577"/>
      <pc:docMkLst>
        <pc:docMk/>
      </pc:docMkLst>
      <pc:sldChg chg="modSp">
        <pc:chgData name="Georges MATHIO" userId="S::georges.mathio@estia.fr::1057b68d-d9cf-4cd5-bc4c-3fe68ec33e97" providerId="AD" clId="Web-{D4D1CCDB-EC6E-DF1C-47CB-2C6ACE153BBA}" dt="2024-10-15T07:59:36.088" v="76" actId="20577"/>
        <pc:sldMkLst>
          <pc:docMk/>
          <pc:sldMk cId="3988114519" sldId="267"/>
        </pc:sldMkLst>
        <pc:spChg chg="mod">
          <ac:chgData name="Georges MATHIO" userId="S::georges.mathio@estia.fr::1057b68d-d9cf-4cd5-bc4c-3fe68ec33e97" providerId="AD" clId="Web-{D4D1CCDB-EC6E-DF1C-47CB-2C6ACE153BBA}" dt="2024-10-15T07:59:36.088" v="76" actId="20577"/>
          <ac:spMkLst>
            <pc:docMk/>
            <pc:sldMk cId="3988114519" sldId="267"/>
            <ac:spMk id="3" creationId="{EE484CE1-CF8F-90DE-E23F-C3FC92DA6BE9}"/>
          </ac:spMkLst>
        </pc:spChg>
      </pc:sldChg>
    </pc:docChg>
  </pc:docChgLst>
  <pc:docChgLst>
    <pc:chgData name="Georges MATHIO" userId="1057b68d-d9cf-4cd5-bc4c-3fe68ec33e97" providerId="ADAL" clId="{80C8A785-8CB5-41AD-82DB-1BD179DE115F}"/>
    <pc:docChg chg="custSel addSld delSld modSld sldOrd">
      <pc:chgData name="Georges MATHIO" userId="1057b68d-d9cf-4cd5-bc4c-3fe68ec33e97" providerId="ADAL" clId="{80C8A785-8CB5-41AD-82DB-1BD179DE115F}" dt="2024-11-04T10:52:25.195" v="297" actId="20577"/>
      <pc:docMkLst>
        <pc:docMk/>
      </pc:docMkLst>
      <pc:sldChg chg="delSp modSp del">
        <pc:chgData name="Georges MATHIO" userId="1057b68d-d9cf-4cd5-bc4c-3fe68ec33e97" providerId="ADAL" clId="{80C8A785-8CB5-41AD-82DB-1BD179DE115F}" dt="2024-11-04T10:37:26.630" v="5" actId="47"/>
        <pc:sldMkLst>
          <pc:docMk/>
          <pc:sldMk cId="2526593619" sldId="256"/>
        </pc:sldMkLst>
        <pc:graphicFrameChg chg="mod">
          <ac:chgData name="Georges MATHIO" userId="1057b68d-d9cf-4cd5-bc4c-3fe68ec33e97" providerId="ADAL" clId="{80C8A785-8CB5-41AD-82DB-1BD179DE115F}" dt="2024-11-04T10:37:13.435" v="1"/>
          <ac:graphicFrameMkLst>
            <pc:docMk/>
            <pc:sldMk cId="2526593619" sldId="256"/>
            <ac:graphicFrameMk id="4" creationId="{32E4F7EE-4A1D-A663-0568-EC2DF72BC819}"/>
          </ac:graphicFrameMkLst>
        </pc:graphicFrameChg>
        <pc:picChg chg="del">
          <ac:chgData name="Georges MATHIO" userId="1057b68d-d9cf-4cd5-bc4c-3fe68ec33e97" providerId="ADAL" clId="{80C8A785-8CB5-41AD-82DB-1BD179DE115F}" dt="2024-11-04T10:36:16.620" v="0" actId="478"/>
          <ac:picMkLst>
            <pc:docMk/>
            <pc:sldMk cId="2526593619" sldId="256"/>
            <ac:picMk id="2050" creationId="{2D20C9DB-BF84-21FA-D8C4-E82533361939}"/>
          </ac:picMkLst>
        </pc:picChg>
      </pc:sldChg>
      <pc:sldChg chg="del">
        <pc:chgData name="Georges MATHIO" userId="1057b68d-d9cf-4cd5-bc4c-3fe68ec33e97" providerId="ADAL" clId="{80C8A785-8CB5-41AD-82DB-1BD179DE115F}" dt="2024-11-04T10:42:57.978" v="79" actId="47"/>
        <pc:sldMkLst>
          <pc:docMk/>
          <pc:sldMk cId="3587356529" sldId="262"/>
        </pc:sldMkLst>
      </pc:sldChg>
      <pc:sldChg chg="del">
        <pc:chgData name="Georges MATHIO" userId="1057b68d-d9cf-4cd5-bc4c-3fe68ec33e97" providerId="ADAL" clId="{80C8A785-8CB5-41AD-82DB-1BD179DE115F}" dt="2024-11-04T10:42:57.900" v="78" actId="47"/>
        <pc:sldMkLst>
          <pc:docMk/>
          <pc:sldMk cId="3585669407" sldId="264"/>
        </pc:sldMkLst>
      </pc:sldChg>
      <pc:sldChg chg="del">
        <pc:chgData name="Georges MATHIO" userId="1057b68d-d9cf-4cd5-bc4c-3fe68ec33e97" providerId="ADAL" clId="{80C8A785-8CB5-41AD-82DB-1BD179DE115F}" dt="2024-11-04T10:42:58.839" v="81" actId="47"/>
        <pc:sldMkLst>
          <pc:docMk/>
          <pc:sldMk cId="1447089258" sldId="266"/>
        </pc:sldMkLst>
      </pc:sldChg>
      <pc:sldChg chg="del">
        <pc:chgData name="Georges MATHIO" userId="1057b68d-d9cf-4cd5-bc4c-3fe68ec33e97" providerId="ADAL" clId="{80C8A785-8CB5-41AD-82DB-1BD179DE115F}" dt="2024-11-04T10:42:57.474" v="76" actId="47"/>
        <pc:sldMkLst>
          <pc:docMk/>
          <pc:sldMk cId="787731320" sldId="268"/>
        </pc:sldMkLst>
      </pc:sldChg>
      <pc:sldChg chg="del">
        <pc:chgData name="Georges MATHIO" userId="1057b68d-d9cf-4cd5-bc4c-3fe68ec33e97" providerId="ADAL" clId="{80C8A785-8CB5-41AD-82DB-1BD179DE115F}" dt="2024-11-04T10:42:57.853" v="77" actId="47"/>
        <pc:sldMkLst>
          <pc:docMk/>
          <pc:sldMk cId="4175335468" sldId="270"/>
        </pc:sldMkLst>
      </pc:sldChg>
      <pc:sldChg chg="del">
        <pc:chgData name="Georges MATHIO" userId="1057b68d-d9cf-4cd5-bc4c-3fe68ec33e97" providerId="ADAL" clId="{80C8A785-8CB5-41AD-82DB-1BD179DE115F}" dt="2024-11-04T10:42:58.228" v="80" actId="47"/>
        <pc:sldMkLst>
          <pc:docMk/>
          <pc:sldMk cId="53047199" sldId="271"/>
        </pc:sldMkLst>
      </pc:sldChg>
      <pc:sldChg chg="del">
        <pc:chgData name="Georges MATHIO" userId="1057b68d-d9cf-4cd5-bc4c-3fe68ec33e97" providerId="ADAL" clId="{80C8A785-8CB5-41AD-82DB-1BD179DE115F}" dt="2024-11-04T10:42:57.189" v="75" actId="47"/>
        <pc:sldMkLst>
          <pc:docMk/>
          <pc:sldMk cId="3719670501" sldId="277"/>
        </pc:sldMkLst>
      </pc:sldChg>
      <pc:sldChg chg="addSp delSp modSp add mod ord setBg addAnim modAnim">
        <pc:chgData name="Georges MATHIO" userId="1057b68d-d9cf-4cd5-bc4c-3fe68ec33e97" providerId="ADAL" clId="{80C8A785-8CB5-41AD-82DB-1BD179DE115F}" dt="2024-11-04T10:49:42.307" v="116" actId="18131"/>
        <pc:sldMkLst>
          <pc:docMk/>
          <pc:sldMk cId="947780138" sldId="278"/>
        </pc:sldMkLst>
        <pc:spChg chg="mod">
          <ac:chgData name="Georges MATHIO" userId="1057b68d-d9cf-4cd5-bc4c-3fe68ec33e97" providerId="ADAL" clId="{80C8A785-8CB5-41AD-82DB-1BD179DE115F}" dt="2024-11-04T10:48:08.545" v="84" actId="26606"/>
          <ac:spMkLst>
            <pc:docMk/>
            <pc:sldMk cId="947780138" sldId="278"/>
            <ac:spMk id="2" creationId="{00000000-0000-0000-0000-000000000000}"/>
          </ac:spMkLst>
        </pc:spChg>
        <pc:spChg chg="mod">
          <ac:chgData name="Georges MATHIO" userId="1057b68d-d9cf-4cd5-bc4c-3fe68ec33e97" providerId="ADAL" clId="{80C8A785-8CB5-41AD-82DB-1BD179DE115F}" dt="2024-11-04T10:48:22.771" v="103" actId="20577"/>
          <ac:spMkLst>
            <pc:docMk/>
            <pc:sldMk cId="947780138" sldId="278"/>
            <ac:spMk id="3" creationId="{00000000-0000-0000-0000-000000000000}"/>
          </ac:spMkLst>
        </pc:spChg>
        <pc:spChg chg="add del">
          <ac:chgData name="Georges MATHIO" userId="1057b68d-d9cf-4cd5-bc4c-3fe68ec33e97" providerId="ADAL" clId="{80C8A785-8CB5-41AD-82DB-1BD179DE115F}" dt="2024-11-04T10:48:08.545" v="84" actId="26606"/>
          <ac:spMkLst>
            <pc:docMk/>
            <pc:sldMk cId="947780138" sldId="278"/>
            <ac:spMk id="18" creationId="{0DC895F7-4E59-40FB-87DD-ACE47F94C143}"/>
          </ac:spMkLst>
        </pc:spChg>
        <pc:spChg chg="add">
          <ac:chgData name="Georges MATHIO" userId="1057b68d-d9cf-4cd5-bc4c-3fe68ec33e97" providerId="ADAL" clId="{80C8A785-8CB5-41AD-82DB-1BD179DE115F}" dt="2024-11-04T10:48:08.545" v="84" actId="26606"/>
          <ac:spMkLst>
            <pc:docMk/>
            <pc:sldMk cId="947780138" sldId="278"/>
            <ac:spMk id="1035" creationId="{0DC895F7-4E59-40FB-87DD-ACE47F94C143}"/>
          </ac:spMkLst>
        </pc:spChg>
        <pc:picChg chg="add del mod ord">
          <ac:chgData name="Georges MATHIO" userId="1057b68d-d9cf-4cd5-bc4c-3fe68ec33e97" providerId="ADAL" clId="{80C8A785-8CB5-41AD-82DB-1BD179DE115F}" dt="2024-11-04T10:47:58.731" v="82" actId="478"/>
          <ac:picMkLst>
            <pc:docMk/>
            <pc:sldMk cId="947780138" sldId="278"/>
            <ac:picMk id="4" creationId="{207B0A49-26B6-5930-65E1-E3BE41DEC550}"/>
          </ac:picMkLst>
        </pc:picChg>
        <pc:picChg chg="add del">
          <ac:chgData name="Georges MATHIO" userId="1057b68d-d9cf-4cd5-bc4c-3fe68ec33e97" providerId="ADAL" clId="{80C8A785-8CB5-41AD-82DB-1BD179DE115F}" dt="2024-11-04T10:40:51.610" v="53" actId="26606"/>
          <ac:picMkLst>
            <pc:docMk/>
            <pc:sldMk cId="947780138" sldId="278"/>
            <ac:picMk id="9" creationId="{CBECFFDC-94DB-4DA3-94FE-22FEDDA8FA30}"/>
          </ac:picMkLst>
        </pc:picChg>
        <pc:picChg chg="add del">
          <ac:chgData name="Georges MATHIO" userId="1057b68d-d9cf-4cd5-bc4c-3fe68ec33e97" providerId="ADAL" clId="{80C8A785-8CB5-41AD-82DB-1BD179DE115F}" dt="2024-11-04T10:40:51.610" v="53" actId="26606"/>
          <ac:picMkLst>
            <pc:docMk/>
            <pc:sldMk cId="947780138" sldId="278"/>
            <ac:picMk id="11" creationId="{F7057E50-1D91-4453-BBA0-DD604B5CDAE4}"/>
          </ac:picMkLst>
        </pc:picChg>
        <pc:picChg chg="add del">
          <ac:chgData name="Georges MATHIO" userId="1057b68d-d9cf-4cd5-bc4c-3fe68ec33e97" providerId="ADAL" clId="{80C8A785-8CB5-41AD-82DB-1BD179DE115F}" dt="2024-11-04T10:48:08.545" v="84" actId="26606"/>
          <ac:picMkLst>
            <pc:docMk/>
            <pc:sldMk cId="947780138" sldId="278"/>
            <ac:picMk id="16" creationId="{CBECFFDC-94DB-4DA3-94FE-22FEDDA8FA30}"/>
          </ac:picMkLst>
        </pc:picChg>
        <pc:picChg chg="add del">
          <ac:chgData name="Georges MATHIO" userId="1057b68d-d9cf-4cd5-bc4c-3fe68ec33e97" providerId="ADAL" clId="{80C8A785-8CB5-41AD-82DB-1BD179DE115F}" dt="2024-11-04T10:48:08.545" v="84" actId="26606"/>
          <ac:picMkLst>
            <pc:docMk/>
            <pc:sldMk cId="947780138" sldId="278"/>
            <ac:picMk id="20" creationId="{1A4C720E-710D-44F8-A8D7-2BAA61E1814B}"/>
          </ac:picMkLst>
        </pc:picChg>
        <pc:picChg chg="del">
          <ac:chgData name="Georges MATHIO" userId="1057b68d-d9cf-4cd5-bc4c-3fe68ec33e97" providerId="ADAL" clId="{80C8A785-8CB5-41AD-82DB-1BD179DE115F}" dt="2024-11-04T10:37:29.122" v="6" actId="478"/>
          <ac:picMkLst>
            <pc:docMk/>
            <pc:sldMk cId="947780138" sldId="278"/>
            <ac:picMk id="1026" creationId="{0894DCDB-9EDC-5DED-31AC-01B7CFC04937}"/>
          </ac:picMkLst>
        </pc:picChg>
        <pc:picChg chg="add mod ord">
          <ac:chgData name="Georges MATHIO" userId="1057b68d-d9cf-4cd5-bc4c-3fe68ec33e97" providerId="ADAL" clId="{80C8A785-8CB5-41AD-82DB-1BD179DE115F}" dt="2024-11-04T10:49:42.307" v="116" actId="18131"/>
          <ac:picMkLst>
            <pc:docMk/>
            <pc:sldMk cId="947780138" sldId="278"/>
            <ac:picMk id="1028" creationId="{9F0C8D2E-F524-78B8-E94E-16ED6E6E1C1B}"/>
          </ac:picMkLst>
        </pc:picChg>
        <pc:picChg chg="add">
          <ac:chgData name="Georges MATHIO" userId="1057b68d-d9cf-4cd5-bc4c-3fe68ec33e97" providerId="ADAL" clId="{80C8A785-8CB5-41AD-82DB-1BD179DE115F}" dt="2024-11-04T10:48:08.545" v="84" actId="26606"/>
          <ac:picMkLst>
            <pc:docMk/>
            <pc:sldMk cId="947780138" sldId="278"/>
            <ac:picMk id="1033" creationId="{CBECFFDC-94DB-4DA3-94FE-22FEDDA8FA30}"/>
          </ac:picMkLst>
        </pc:picChg>
        <pc:picChg chg="add">
          <ac:chgData name="Georges MATHIO" userId="1057b68d-d9cf-4cd5-bc4c-3fe68ec33e97" providerId="ADAL" clId="{80C8A785-8CB5-41AD-82DB-1BD179DE115F}" dt="2024-11-04T10:48:08.545" v="84" actId="26606"/>
          <ac:picMkLst>
            <pc:docMk/>
            <pc:sldMk cId="947780138" sldId="278"/>
            <ac:picMk id="1037" creationId="{1A4C720E-710D-44F8-A8D7-2BAA61E1814B}"/>
          </ac:picMkLst>
        </pc:picChg>
      </pc:sldChg>
      <pc:sldChg chg="modSp new mod">
        <pc:chgData name="Georges MATHIO" userId="1057b68d-d9cf-4cd5-bc4c-3fe68ec33e97" providerId="ADAL" clId="{80C8A785-8CB5-41AD-82DB-1BD179DE115F}" dt="2024-11-04T10:50:54.184" v="190" actId="20577"/>
        <pc:sldMkLst>
          <pc:docMk/>
          <pc:sldMk cId="3235351140" sldId="279"/>
        </pc:sldMkLst>
        <pc:spChg chg="mod">
          <ac:chgData name="Georges MATHIO" userId="1057b68d-d9cf-4cd5-bc4c-3fe68ec33e97" providerId="ADAL" clId="{80C8A785-8CB5-41AD-82DB-1BD179DE115F}" dt="2024-11-04T10:50:11.297" v="133" actId="20577"/>
          <ac:spMkLst>
            <pc:docMk/>
            <pc:sldMk cId="3235351140" sldId="279"/>
            <ac:spMk id="2" creationId="{C932C08D-E400-0C92-61F5-A769B52C8BA5}"/>
          </ac:spMkLst>
        </pc:spChg>
        <pc:spChg chg="mod">
          <ac:chgData name="Georges MATHIO" userId="1057b68d-d9cf-4cd5-bc4c-3fe68ec33e97" providerId="ADAL" clId="{80C8A785-8CB5-41AD-82DB-1BD179DE115F}" dt="2024-11-04T10:50:54.184" v="190" actId="20577"/>
          <ac:spMkLst>
            <pc:docMk/>
            <pc:sldMk cId="3235351140" sldId="279"/>
            <ac:spMk id="3" creationId="{539B8080-611A-42E1-CFFD-DA54938A31CB}"/>
          </ac:spMkLst>
        </pc:spChg>
      </pc:sldChg>
      <pc:sldChg chg="modSp add mod">
        <pc:chgData name="Georges MATHIO" userId="1057b68d-d9cf-4cd5-bc4c-3fe68ec33e97" providerId="ADAL" clId="{80C8A785-8CB5-41AD-82DB-1BD179DE115F}" dt="2024-11-04T10:51:08.971" v="196" actId="242"/>
        <pc:sldMkLst>
          <pc:docMk/>
          <pc:sldMk cId="1755640249" sldId="280"/>
        </pc:sldMkLst>
        <pc:spChg chg="mod">
          <ac:chgData name="Georges MATHIO" userId="1057b68d-d9cf-4cd5-bc4c-3fe68ec33e97" providerId="ADAL" clId="{80C8A785-8CB5-41AD-82DB-1BD179DE115F}" dt="2024-11-04T10:50:24.423" v="149" actId="20577"/>
          <ac:spMkLst>
            <pc:docMk/>
            <pc:sldMk cId="1755640249" sldId="280"/>
            <ac:spMk id="2" creationId="{F79EEF11-1135-5355-1D0F-DE001BB9EF8D}"/>
          </ac:spMkLst>
        </pc:spChg>
        <pc:spChg chg="mod">
          <ac:chgData name="Georges MATHIO" userId="1057b68d-d9cf-4cd5-bc4c-3fe68ec33e97" providerId="ADAL" clId="{80C8A785-8CB5-41AD-82DB-1BD179DE115F}" dt="2024-11-04T10:51:08.971" v="196" actId="242"/>
          <ac:spMkLst>
            <pc:docMk/>
            <pc:sldMk cId="1755640249" sldId="280"/>
            <ac:spMk id="3" creationId="{498E296B-4D6D-0AC7-00FB-3007F17717B0}"/>
          </ac:spMkLst>
        </pc:spChg>
      </pc:sldChg>
      <pc:sldChg chg="new del">
        <pc:chgData name="Georges MATHIO" userId="1057b68d-d9cf-4cd5-bc4c-3fe68ec33e97" providerId="ADAL" clId="{80C8A785-8CB5-41AD-82DB-1BD179DE115F}" dt="2024-11-04T10:51:01.174" v="192" actId="47"/>
        <pc:sldMkLst>
          <pc:docMk/>
          <pc:sldMk cId="1822089541" sldId="281"/>
        </pc:sldMkLst>
      </pc:sldChg>
      <pc:sldChg chg="modSp add mod ord">
        <pc:chgData name="Georges MATHIO" userId="1057b68d-d9cf-4cd5-bc4c-3fe68ec33e97" providerId="ADAL" clId="{80C8A785-8CB5-41AD-82DB-1BD179DE115F}" dt="2024-11-04T10:51:47.687" v="232" actId="20577"/>
        <pc:sldMkLst>
          <pc:docMk/>
          <pc:sldMk cId="3876591150" sldId="281"/>
        </pc:sldMkLst>
        <pc:spChg chg="mod">
          <ac:chgData name="Georges MATHIO" userId="1057b68d-d9cf-4cd5-bc4c-3fe68ec33e97" providerId="ADAL" clId="{80C8A785-8CB5-41AD-82DB-1BD179DE115F}" dt="2024-11-04T10:51:37.736" v="231" actId="20577"/>
          <ac:spMkLst>
            <pc:docMk/>
            <pc:sldMk cId="3876591150" sldId="281"/>
            <ac:spMk id="2" creationId="{593F2394-D31F-43DD-3406-409CAC15E7A7}"/>
          </ac:spMkLst>
        </pc:spChg>
        <pc:spChg chg="mod">
          <ac:chgData name="Georges MATHIO" userId="1057b68d-d9cf-4cd5-bc4c-3fe68ec33e97" providerId="ADAL" clId="{80C8A785-8CB5-41AD-82DB-1BD179DE115F}" dt="2024-11-04T10:51:47.687" v="232" actId="20577"/>
          <ac:spMkLst>
            <pc:docMk/>
            <pc:sldMk cId="3876591150" sldId="281"/>
            <ac:spMk id="3" creationId="{71A2D148-96B2-488E-88F7-082896528DAB}"/>
          </ac:spMkLst>
        </pc:spChg>
      </pc:sldChg>
      <pc:sldChg chg="modSp add mod ord">
        <pc:chgData name="Georges MATHIO" userId="1057b68d-d9cf-4cd5-bc4c-3fe68ec33e97" providerId="ADAL" clId="{80C8A785-8CB5-41AD-82DB-1BD179DE115F}" dt="2024-11-04T10:52:25.195" v="297" actId="20577"/>
        <pc:sldMkLst>
          <pc:docMk/>
          <pc:sldMk cId="149252829" sldId="282"/>
        </pc:sldMkLst>
        <pc:spChg chg="mod">
          <ac:chgData name="Georges MATHIO" userId="1057b68d-d9cf-4cd5-bc4c-3fe68ec33e97" providerId="ADAL" clId="{80C8A785-8CB5-41AD-82DB-1BD179DE115F}" dt="2024-11-04T10:52:06.763" v="265" actId="20577"/>
          <ac:spMkLst>
            <pc:docMk/>
            <pc:sldMk cId="149252829" sldId="282"/>
            <ac:spMk id="2" creationId="{8AB75D8D-5205-6A1C-35C3-B9129DEC7E23}"/>
          </ac:spMkLst>
        </pc:spChg>
        <pc:spChg chg="mod">
          <ac:chgData name="Georges MATHIO" userId="1057b68d-d9cf-4cd5-bc4c-3fe68ec33e97" providerId="ADAL" clId="{80C8A785-8CB5-41AD-82DB-1BD179DE115F}" dt="2024-11-04T10:52:25.195" v="297" actId="20577"/>
          <ac:spMkLst>
            <pc:docMk/>
            <pc:sldMk cId="149252829" sldId="282"/>
            <ac:spMk id="3" creationId="{06E08B3A-3A03-3A2F-B1A4-435901DD2A46}"/>
          </ac:spMkLst>
        </pc:spChg>
      </pc:sldChg>
    </pc:docChg>
  </pc:docChgLst>
  <pc:docChgLst>
    <pc:chgData name="Georges MATHIO" userId="S::georges.mathio@estia.fr::1057b68d-d9cf-4cd5-bc4c-3fe68ec33e97" providerId="AD" clId="Web-{924963A7-0414-CE62-8997-2742A1CA60F5}"/>
    <pc:docChg chg="addSld modSld">
      <pc:chgData name="Georges MATHIO" userId="S::georges.mathio@estia.fr::1057b68d-d9cf-4cd5-bc4c-3fe68ec33e97" providerId="AD" clId="Web-{924963A7-0414-CE62-8997-2742A1CA60F5}" dt="2023-11-13T15:43:21.668" v="39"/>
      <pc:docMkLst>
        <pc:docMk/>
      </pc:docMkLst>
      <pc:sldChg chg="addSp delSp modSp add">
        <pc:chgData name="Georges MATHIO" userId="S::georges.mathio@estia.fr::1057b68d-d9cf-4cd5-bc4c-3fe68ec33e97" providerId="AD" clId="Web-{924963A7-0414-CE62-8997-2742A1CA60F5}" dt="2023-11-13T15:43:21.668" v="39"/>
        <pc:sldMkLst>
          <pc:docMk/>
          <pc:sldMk cId="3870140485" sldId="265"/>
        </pc:sldMkLst>
        <pc:spChg chg="del">
          <ac:chgData name="Georges MATHIO" userId="S::georges.mathio@estia.fr::1057b68d-d9cf-4cd5-bc4c-3fe68ec33e97" providerId="AD" clId="Web-{924963A7-0414-CE62-8997-2742A1CA60F5}" dt="2023-11-13T15:35:25.400" v="1"/>
          <ac:spMkLst>
            <pc:docMk/>
            <pc:sldMk cId="3870140485" sldId="265"/>
            <ac:spMk id="14" creationId="{7E30C4D4-D051-74FE-764D-C642BFBB0D1E}"/>
          </ac:spMkLst>
        </pc:spChg>
        <pc:picChg chg="add mod">
          <ac:chgData name="Georges MATHIO" userId="S::georges.mathio@estia.fr::1057b68d-d9cf-4cd5-bc4c-3fe68ec33e97" providerId="AD" clId="Web-{924963A7-0414-CE62-8997-2742A1CA60F5}" dt="2023-11-13T15:35:59.527" v="5" actId="1076"/>
          <ac:picMkLst>
            <pc:docMk/>
            <pc:sldMk cId="3870140485" sldId="265"/>
            <ac:picMk id="3" creationId="{06F4C4D2-9F1C-CD6B-4B73-EE49A7D3B1D3}"/>
          </ac:picMkLst>
        </pc:picChg>
        <pc:picChg chg="add del mod">
          <ac:chgData name="Georges MATHIO" userId="S::georges.mathio@estia.fr::1057b68d-d9cf-4cd5-bc4c-3fe68ec33e97" providerId="AD" clId="Web-{924963A7-0414-CE62-8997-2742A1CA60F5}" dt="2023-11-13T15:40:24.489" v="24"/>
          <ac:picMkLst>
            <pc:docMk/>
            <pc:sldMk cId="3870140485" sldId="265"/>
            <ac:picMk id="4" creationId="{E1B1EE92-FEF5-B59F-FF7C-59AE3E5F636D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21.668" v="39"/>
          <ac:picMkLst>
            <pc:docMk/>
            <pc:sldMk cId="3870140485" sldId="265"/>
            <ac:picMk id="5" creationId="{6E7B4CB7-1ACC-3B8D-A2AC-67121D2D1D54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9.933" v="37" actId="14100"/>
          <ac:picMkLst>
            <pc:docMk/>
            <pc:sldMk cId="3870140485" sldId="265"/>
            <ac:picMk id="6" creationId="{AFD1BC7B-0643-7730-87DF-0B267565DBD2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38:32.001" v="23" actId="1076"/>
          <ac:picMkLst>
            <pc:docMk/>
            <pc:sldMk cId="3870140485" sldId="265"/>
            <ac:picMk id="7" creationId="{ECAA39C2-0BEB-1809-1D54-D866FF0A02B9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5.214" v="34" actId="1076"/>
          <ac:picMkLst>
            <pc:docMk/>
            <pc:sldMk cId="3870140485" sldId="265"/>
            <ac:picMk id="8" creationId="{9C7D0E36-32F1-F957-95DA-9343A920E6F0}"/>
          </ac:picMkLst>
        </pc:picChg>
        <pc:picChg chg="add del mod">
          <ac:chgData name="Georges MATHIO" userId="S::georges.mathio@estia.fr::1057b68d-d9cf-4cd5-bc4c-3fe68ec33e97" providerId="AD" clId="Web-{924963A7-0414-CE62-8997-2742A1CA60F5}" dt="2023-11-13T15:40:36.474" v="28"/>
          <ac:picMkLst>
            <pc:docMk/>
            <pc:sldMk cId="3870140485" sldId="265"/>
            <ac:picMk id="9" creationId="{43534DCF-1D89-290E-124C-78DABBA75050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6.698" v="35" actId="1076"/>
          <ac:picMkLst>
            <pc:docMk/>
            <pc:sldMk cId="3870140485" sldId="265"/>
            <ac:picMk id="10" creationId="{1D0F61AE-DBDD-6F2E-B2C2-F6D92DB5AFF5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3.292" v="33" actId="1076"/>
          <ac:picMkLst>
            <pc:docMk/>
            <pc:sldMk cId="3870140485" sldId="265"/>
            <ac:picMk id="11" creationId="{3E316FDB-D3A3-36F9-21BC-7A3D45C8C097}"/>
          </ac:picMkLst>
        </pc:picChg>
      </pc:sldChg>
    </pc:docChg>
  </pc:docChgLst>
  <pc:docChgLst>
    <pc:chgData name="Georges MATHIO" userId="S::georges.mathio@estia.fr::1057b68d-d9cf-4cd5-bc4c-3fe68ec33e97" providerId="AD" clId="Web-{E36303E1-9F5E-44C2-88B8-1C45D9147857}"/>
    <pc:docChg chg="addSld delSld modSld">
      <pc:chgData name="Georges MATHIO" userId="S::georges.mathio@estia.fr::1057b68d-d9cf-4cd5-bc4c-3fe68ec33e97" providerId="AD" clId="Web-{E36303E1-9F5E-44C2-88B8-1C45D9147857}" dt="2023-11-05T19:54:25.905" v="120" actId="20577"/>
      <pc:docMkLst>
        <pc:docMk/>
      </pc:docMkLst>
      <pc:sldChg chg="modSp">
        <pc:chgData name="Georges MATHIO" userId="S::georges.mathio@estia.fr::1057b68d-d9cf-4cd5-bc4c-3fe68ec33e97" providerId="AD" clId="Web-{E36303E1-9F5E-44C2-88B8-1C45D9147857}" dt="2023-11-05T19:48:11.848" v="11" actId="20577"/>
        <pc:sldMkLst>
          <pc:docMk/>
          <pc:sldMk cId="1018468898" sldId="261"/>
        </pc:sldMkLst>
        <pc:spChg chg="mod">
          <ac:chgData name="Georges MATHIO" userId="S::georges.mathio@estia.fr::1057b68d-d9cf-4cd5-bc4c-3fe68ec33e97" providerId="AD" clId="Web-{E36303E1-9F5E-44C2-88B8-1C45D9147857}" dt="2023-11-05T19:48:11.848" v="11" actId="20577"/>
          <ac:spMkLst>
            <pc:docMk/>
            <pc:sldMk cId="1018468898" sldId="261"/>
            <ac:spMk id="3" creationId="{B5620FEA-FA3C-B3F6-C2FC-F9D51C3D46CB}"/>
          </ac:spMkLst>
        </pc:spChg>
      </pc:sldChg>
      <pc:sldChg chg="modSp">
        <pc:chgData name="Georges MATHIO" userId="S::georges.mathio@estia.fr::1057b68d-d9cf-4cd5-bc4c-3fe68ec33e97" providerId="AD" clId="Web-{E36303E1-9F5E-44C2-88B8-1C45D9147857}" dt="2023-11-05T19:46:23.220" v="5" actId="1076"/>
        <pc:sldMkLst>
          <pc:docMk/>
          <pc:sldMk cId="1455700223" sldId="263"/>
        </pc:sldMkLst>
        <pc:spChg chg="mod">
          <ac:chgData name="Georges MATHIO" userId="S::georges.mathio@estia.fr::1057b68d-d9cf-4cd5-bc4c-3fe68ec33e97" providerId="AD" clId="Web-{E36303E1-9F5E-44C2-88B8-1C45D9147857}" dt="2023-11-05T19:46:23.220" v="5" actId="1076"/>
          <ac:spMkLst>
            <pc:docMk/>
            <pc:sldMk cId="1455700223" sldId="263"/>
            <ac:spMk id="14" creationId="{7E30C4D4-D051-74FE-764D-C642BFBB0D1E}"/>
          </ac:spMkLst>
        </pc:spChg>
      </pc:sldChg>
      <pc:sldChg chg="add del replId">
        <pc:chgData name="Georges MATHIO" userId="S::georges.mathio@estia.fr::1057b68d-d9cf-4cd5-bc4c-3fe68ec33e97" providerId="AD" clId="Web-{E36303E1-9F5E-44C2-88B8-1C45D9147857}" dt="2023-11-05T19:47:57.910" v="7"/>
        <pc:sldMkLst>
          <pc:docMk/>
          <pc:sldMk cId="3833791650" sldId="264"/>
        </pc:sldMkLst>
      </pc:sldChg>
      <pc:sldChg chg="modSp add replId">
        <pc:chgData name="Georges MATHIO" userId="S::georges.mathio@estia.fr::1057b68d-d9cf-4cd5-bc4c-3fe68ec33e97" providerId="AD" clId="Web-{E36303E1-9F5E-44C2-88B8-1C45D9147857}" dt="2023-11-05T19:54:25.905" v="120" actId="20577"/>
        <pc:sldMkLst>
          <pc:docMk/>
          <pc:sldMk cId="4167943880" sldId="264"/>
        </pc:sldMkLst>
        <pc:spChg chg="mod">
          <ac:chgData name="Georges MATHIO" userId="S::georges.mathio@estia.fr::1057b68d-d9cf-4cd5-bc4c-3fe68ec33e97" providerId="AD" clId="Web-{E36303E1-9F5E-44C2-88B8-1C45D9147857}" dt="2023-11-05T19:49:03.005" v="17" actId="20577"/>
          <ac:spMkLst>
            <pc:docMk/>
            <pc:sldMk cId="4167943880" sldId="264"/>
            <ac:spMk id="2" creationId="{8AE1D70E-C040-1542-B36E-7DDF82084F61}"/>
          </ac:spMkLst>
        </pc:spChg>
        <pc:spChg chg="mod">
          <ac:chgData name="Georges MATHIO" userId="S::georges.mathio@estia.fr::1057b68d-d9cf-4cd5-bc4c-3fe68ec33e97" providerId="AD" clId="Web-{E36303E1-9F5E-44C2-88B8-1C45D9147857}" dt="2023-11-05T19:54:25.905" v="120" actId="20577"/>
          <ac:spMkLst>
            <pc:docMk/>
            <pc:sldMk cId="4167943880" sldId="264"/>
            <ac:spMk id="14" creationId="{7E30C4D4-D051-74FE-764D-C642BFBB0D1E}"/>
          </ac:spMkLst>
        </pc:spChg>
      </pc:sldChg>
    </pc:docChg>
  </pc:docChgLst>
  <pc:docChgLst>
    <pc:chgData name="Georges MATHIO" userId="S::georges.mathio@estia.fr::1057b68d-d9cf-4cd5-bc4c-3fe68ec33e97" providerId="AD" clId="Web-{F53324A8-73B9-DE5A-2785-85B2E009E62C}"/>
    <pc:docChg chg="addSld modSld">
      <pc:chgData name="Georges MATHIO" userId="S::georges.mathio@estia.fr::1057b68d-d9cf-4cd5-bc4c-3fe68ec33e97" providerId="AD" clId="Web-{F53324A8-73B9-DE5A-2785-85B2E009E62C}" dt="2023-11-27T16:08:35.615" v="224" actId="1076"/>
      <pc:docMkLst>
        <pc:docMk/>
      </pc:docMkLst>
      <pc:sldChg chg="addSp modSp">
        <pc:chgData name="Georges MATHIO" userId="S::georges.mathio@estia.fr::1057b68d-d9cf-4cd5-bc4c-3fe68ec33e97" providerId="AD" clId="Web-{F53324A8-73B9-DE5A-2785-85B2E009E62C}" dt="2023-11-27T16:08:35.615" v="224" actId="1076"/>
        <pc:sldMkLst>
          <pc:docMk/>
          <pc:sldMk cId="3870140485" sldId="265"/>
        </pc:sldMkLst>
        <pc:picChg chg="add mod">
          <ac:chgData name="Georges MATHIO" userId="S::georges.mathio@estia.fr::1057b68d-d9cf-4cd5-bc4c-3fe68ec33e97" providerId="AD" clId="Web-{F53324A8-73B9-DE5A-2785-85B2E009E62C}" dt="2023-11-27T16:08:35.615" v="224" actId="1076"/>
          <ac:picMkLst>
            <pc:docMk/>
            <pc:sldMk cId="3870140485" sldId="265"/>
            <ac:picMk id="9" creationId="{658CB9B6-DEB4-E9E0-5341-E2CDB7731147}"/>
          </ac:picMkLst>
        </pc:picChg>
      </pc:sldChg>
      <pc:sldChg chg="addSp modSp add replId">
        <pc:chgData name="Georges MATHIO" userId="S::georges.mathio@estia.fr::1057b68d-d9cf-4cd5-bc4c-3fe68ec33e97" providerId="AD" clId="Web-{F53324A8-73B9-DE5A-2785-85B2E009E62C}" dt="2023-11-27T16:07:53.332" v="220" actId="20577"/>
        <pc:sldMkLst>
          <pc:docMk/>
          <pc:sldMk cId="1487403360" sldId="266"/>
        </pc:sldMkLst>
        <pc:spChg chg="mod">
          <ac:chgData name="Georges MATHIO" userId="S::georges.mathio@estia.fr::1057b68d-d9cf-4cd5-bc4c-3fe68ec33e97" providerId="AD" clId="Web-{F53324A8-73B9-DE5A-2785-85B2E009E62C}" dt="2023-11-27T16:02:12.132" v="9" actId="20577"/>
          <ac:spMkLst>
            <pc:docMk/>
            <pc:sldMk cId="1487403360" sldId="266"/>
            <ac:spMk id="2" creationId="{8AE1D70E-C040-1542-B36E-7DDF82084F61}"/>
          </ac:spMkLst>
        </pc:spChg>
        <pc:spChg chg="mod">
          <ac:chgData name="Georges MATHIO" userId="S::georges.mathio@estia.fr::1057b68d-d9cf-4cd5-bc4c-3fe68ec33e97" providerId="AD" clId="Web-{F53324A8-73B9-DE5A-2785-85B2E009E62C}" dt="2023-11-27T16:07:53.332" v="220" actId="20577"/>
          <ac:spMkLst>
            <pc:docMk/>
            <pc:sldMk cId="1487403360" sldId="266"/>
            <ac:spMk id="3" creationId="{B5620FEA-FA3C-B3F6-C2FC-F9D51C3D46CB}"/>
          </ac:spMkLst>
        </pc:spChg>
        <pc:spChg chg="add mod">
          <ac:chgData name="Georges MATHIO" userId="S::georges.mathio@estia.fr::1057b68d-d9cf-4cd5-bc4c-3fe68ec33e97" providerId="AD" clId="Web-{F53324A8-73B9-DE5A-2785-85B2E009E62C}" dt="2023-11-27T16:07:09.721" v="213" actId="20577"/>
          <ac:spMkLst>
            <pc:docMk/>
            <pc:sldMk cId="1487403360" sldId="266"/>
            <ac:spMk id="8" creationId="{2896A83E-C8E6-846E-55FB-564BB0253107}"/>
          </ac:spMkLst>
        </pc:spChg>
        <pc:picChg chg="add mod">
          <ac:chgData name="Georges MATHIO" userId="S::georges.mathio@estia.fr::1057b68d-d9cf-4cd5-bc4c-3fe68ec33e97" providerId="AD" clId="Web-{F53324A8-73B9-DE5A-2785-85B2E009E62C}" dt="2023-11-27T16:07:13.050" v="214" actId="1076"/>
          <ac:picMkLst>
            <pc:docMk/>
            <pc:sldMk cId="1487403360" sldId="266"/>
            <ac:picMk id="6" creationId="{B062D537-4C69-6E39-1142-D3403EFDB13F}"/>
          </ac:picMkLst>
        </pc:picChg>
      </pc:sldChg>
    </pc:docChg>
  </pc:docChgLst>
  <pc:docChgLst>
    <pc:chgData name="Georges MATHIO" userId="1057b68d-d9cf-4cd5-bc4c-3fe68ec33e97" providerId="ADAL" clId="{D774E528-2550-4EC3-A683-2E28FEB809DF}"/>
    <pc:docChg chg="undo redo custSel addSld delSld modSld sldOrd">
      <pc:chgData name="Georges MATHIO" userId="1057b68d-d9cf-4cd5-bc4c-3fe68ec33e97" providerId="ADAL" clId="{D774E528-2550-4EC3-A683-2E28FEB809DF}" dt="2024-12-03T12:30:26.718" v="2638" actId="14100"/>
      <pc:docMkLst>
        <pc:docMk/>
      </pc:docMkLst>
      <pc:sldChg chg="addSp modSp mod">
        <pc:chgData name="Georges MATHIO" userId="1057b68d-d9cf-4cd5-bc4c-3fe68ec33e97" providerId="ADAL" clId="{D774E528-2550-4EC3-A683-2E28FEB809DF}" dt="2024-11-15T11:09:59.419" v="1818" actId="20577"/>
        <pc:sldMkLst>
          <pc:docMk/>
          <pc:sldMk cId="3235351140" sldId="279"/>
        </pc:sldMkLst>
        <pc:spChg chg="mod">
          <ac:chgData name="Georges MATHIO" userId="1057b68d-d9cf-4cd5-bc4c-3fe68ec33e97" providerId="ADAL" clId="{D774E528-2550-4EC3-A683-2E28FEB809DF}" dt="2024-11-15T11:09:59.419" v="1818" actId="20577"/>
          <ac:spMkLst>
            <pc:docMk/>
            <pc:sldMk cId="3235351140" sldId="279"/>
            <ac:spMk id="3" creationId="{539B8080-611A-42E1-CFFD-DA54938A31CB}"/>
          </ac:spMkLst>
        </pc:spChg>
        <pc:picChg chg="add mod">
          <ac:chgData name="Georges MATHIO" userId="1057b68d-d9cf-4cd5-bc4c-3fe68ec33e97" providerId="ADAL" clId="{D774E528-2550-4EC3-A683-2E28FEB809DF}" dt="2024-11-13T09:55:09.491" v="66" actId="108"/>
          <ac:picMkLst>
            <pc:docMk/>
            <pc:sldMk cId="3235351140" sldId="279"/>
            <ac:picMk id="5" creationId="{47887612-209A-BC9E-AC12-7ADF09B25ED4}"/>
          </ac:picMkLst>
        </pc:picChg>
      </pc:sldChg>
      <pc:sldChg chg="del">
        <pc:chgData name="Georges MATHIO" userId="1057b68d-d9cf-4cd5-bc4c-3fe68ec33e97" providerId="ADAL" clId="{D774E528-2550-4EC3-A683-2E28FEB809DF}" dt="2024-11-13T10:54:51.656" v="608" actId="47"/>
        <pc:sldMkLst>
          <pc:docMk/>
          <pc:sldMk cId="1755640249" sldId="280"/>
        </pc:sldMkLst>
      </pc:sldChg>
      <pc:sldChg chg="addSp delSp modSp mod">
        <pc:chgData name="Georges MATHIO" userId="1057b68d-d9cf-4cd5-bc4c-3fe68ec33e97" providerId="ADAL" clId="{D774E528-2550-4EC3-A683-2E28FEB809DF}" dt="2024-11-15T11:49:51.286" v="1935" actId="27636"/>
        <pc:sldMkLst>
          <pc:docMk/>
          <pc:sldMk cId="3876591150" sldId="281"/>
        </pc:sldMkLst>
        <pc:spChg chg="mod">
          <ac:chgData name="Georges MATHIO" userId="1057b68d-d9cf-4cd5-bc4c-3fe68ec33e97" providerId="ADAL" clId="{D774E528-2550-4EC3-A683-2E28FEB809DF}" dt="2024-11-14T15:26:31.021" v="1221" actId="20577"/>
          <ac:spMkLst>
            <pc:docMk/>
            <pc:sldMk cId="3876591150" sldId="281"/>
            <ac:spMk id="2" creationId="{593F2394-D31F-43DD-3406-409CAC15E7A7}"/>
          </ac:spMkLst>
        </pc:spChg>
        <pc:spChg chg="del mod">
          <ac:chgData name="Georges MATHIO" userId="1057b68d-d9cf-4cd5-bc4c-3fe68ec33e97" providerId="ADAL" clId="{D774E528-2550-4EC3-A683-2E28FEB809DF}" dt="2024-11-15T11:10:03.710" v="1819" actId="478"/>
          <ac:spMkLst>
            <pc:docMk/>
            <pc:sldMk cId="3876591150" sldId="281"/>
            <ac:spMk id="3" creationId="{71A2D148-96B2-488E-88F7-082896528DAB}"/>
          </ac:spMkLst>
        </pc:spChg>
        <pc:spChg chg="add mod">
          <ac:chgData name="Georges MATHIO" userId="1057b68d-d9cf-4cd5-bc4c-3fe68ec33e97" providerId="ADAL" clId="{D774E528-2550-4EC3-A683-2E28FEB809DF}" dt="2024-11-15T10:03:28.673" v="1760" actId="1076"/>
          <ac:spMkLst>
            <pc:docMk/>
            <pc:sldMk cId="3876591150" sldId="281"/>
            <ac:spMk id="5" creationId="{DA7E6B7B-8228-9183-1F4C-A17923180C1E}"/>
          </ac:spMkLst>
        </pc:spChg>
        <pc:spChg chg="add del mod">
          <ac:chgData name="Georges MATHIO" userId="1057b68d-d9cf-4cd5-bc4c-3fe68ec33e97" providerId="ADAL" clId="{D774E528-2550-4EC3-A683-2E28FEB809DF}" dt="2024-11-15T11:10:09.041" v="1822" actId="478"/>
          <ac:spMkLst>
            <pc:docMk/>
            <pc:sldMk cId="3876591150" sldId="281"/>
            <ac:spMk id="7" creationId="{FA8E8ED4-E05B-DC30-1DD7-D9B1AA9572B5}"/>
          </ac:spMkLst>
        </pc:spChg>
        <pc:spChg chg="add mod">
          <ac:chgData name="Georges MATHIO" userId="1057b68d-d9cf-4cd5-bc4c-3fe68ec33e97" providerId="ADAL" clId="{D774E528-2550-4EC3-A683-2E28FEB809DF}" dt="2024-11-15T11:10:06.572" v="1821"/>
          <ac:spMkLst>
            <pc:docMk/>
            <pc:sldMk cId="3876591150" sldId="281"/>
            <ac:spMk id="8" creationId="{C09D9C1E-47CF-18E8-2724-D5C813CF52AA}"/>
          </ac:spMkLst>
        </pc:spChg>
        <pc:spChg chg="add mod">
          <ac:chgData name="Georges MATHIO" userId="1057b68d-d9cf-4cd5-bc4c-3fe68ec33e97" providerId="ADAL" clId="{D774E528-2550-4EC3-A683-2E28FEB809DF}" dt="2024-11-15T11:49:51.286" v="1935" actId="27636"/>
          <ac:spMkLst>
            <pc:docMk/>
            <pc:sldMk cId="3876591150" sldId="281"/>
            <ac:spMk id="9" creationId="{E7E08044-DAA4-76DB-37D1-A6C4AE98BCF8}"/>
          </ac:spMkLst>
        </pc:spChg>
      </pc:sldChg>
      <pc:sldChg chg="modSp mod ord">
        <pc:chgData name="Georges MATHIO" userId="1057b68d-d9cf-4cd5-bc4c-3fe68ec33e97" providerId="ADAL" clId="{D774E528-2550-4EC3-A683-2E28FEB809DF}" dt="2024-12-03T12:29:42.193" v="2636"/>
        <pc:sldMkLst>
          <pc:docMk/>
          <pc:sldMk cId="149252829" sldId="282"/>
        </pc:sldMkLst>
        <pc:spChg chg="mod">
          <ac:chgData name="Georges MATHIO" userId="1057b68d-d9cf-4cd5-bc4c-3fe68ec33e97" providerId="ADAL" clId="{D774E528-2550-4EC3-A683-2E28FEB809DF}" dt="2024-12-03T12:29:42.193" v="2636"/>
          <ac:spMkLst>
            <pc:docMk/>
            <pc:sldMk cId="149252829" sldId="282"/>
            <ac:spMk id="3" creationId="{06E08B3A-3A03-3A2F-B1A4-435901DD2A46}"/>
          </ac:spMkLst>
        </pc:spChg>
      </pc:sldChg>
      <pc:sldChg chg="addSp modSp add mod">
        <pc:chgData name="Georges MATHIO" userId="1057b68d-d9cf-4cd5-bc4c-3fe68ec33e97" providerId="ADAL" clId="{D774E528-2550-4EC3-A683-2E28FEB809DF}" dt="2024-12-03T12:30:26.718" v="2638" actId="14100"/>
        <pc:sldMkLst>
          <pc:docMk/>
          <pc:sldMk cId="2350020133" sldId="283"/>
        </pc:sldMkLst>
        <pc:spChg chg="mod">
          <ac:chgData name="Georges MATHIO" userId="1057b68d-d9cf-4cd5-bc4c-3fe68ec33e97" providerId="ADAL" clId="{D774E528-2550-4EC3-A683-2E28FEB809DF}" dt="2024-11-13T10:56:54.889" v="610" actId="20577"/>
          <ac:spMkLst>
            <pc:docMk/>
            <pc:sldMk cId="2350020133" sldId="283"/>
            <ac:spMk id="2" creationId="{7DFAFE82-BCED-24E9-5167-080E9DD626A6}"/>
          </ac:spMkLst>
        </pc:spChg>
        <pc:spChg chg="mod">
          <ac:chgData name="Georges MATHIO" userId="1057b68d-d9cf-4cd5-bc4c-3fe68ec33e97" providerId="ADAL" clId="{D774E528-2550-4EC3-A683-2E28FEB809DF}" dt="2024-12-03T12:30:26.718" v="2638" actId="14100"/>
          <ac:spMkLst>
            <pc:docMk/>
            <pc:sldMk cId="2350020133" sldId="283"/>
            <ac:spMk id="3" creationId="{85FBD54F-4D1A-8CEF-EA24-36FDF315D7F1}"/>
          </ac:spMkLst>
        </pc:spChg>
        <pc:picChg chg="add mod">
          <ac:chgData name="Georges MATHIO" userId="1057b68d-d9cf-4cd5-bc4c-3fe68ec33e97" providerId="ADAL" clId="{D774E528-2550-4EC3-A683-2E28FEB809DF}" dt="2024-11-13T14:22:43.124" v="832" actId="1076"/>
          <ac:picMkLst>
            <pc:docMk/>
            <pc:sldMk cId="2350020133" sldId="283"/>
            <ac:picMk id="5" creationId="{298B13FC-1B5E-2AE8-EA1E-55F66AC4915B}"/>
          </ac:picMkLst>
        </pc:picChg>
      </pc:sldChg>
      <pc:sldChg chg="addSp delSp modSp add mod">
        <pc:chgData name="Georges MATHIO" userId="1057b68d-d9cf-4cd5-bc4c-3fe68ec33e97" providerId="ADAL" clId="{D774E528-2550-4EC3-A683-2E28FEB809DF}" dt="2024-11-15T09:51:14.162" v="1260" actId="1036"/>
        <pc:sldMkLst>
          <pc:docMk/>
          <pc:sldMk cId="1785084455" sldId="284"/>
        </pc:sldMkLst>
        <pc:spChg chg="mod">
          <ac:chgData name="Georges MATHIO" userId="1057b68d-d9cf-4cd5-bc4c-3fe68ec33e97" providerId="ADAL" clId="{D774E528-2550-4EC3-A683-2E28FEB809DF}" dt="2024-11-13T10:17:41.985" v="364" actId="20577"/>
          <ac:spMkLst>
            <pc:docMk/>
            <pc:sldMk cId="1785084455" sldId="284"/>
            <ac:spMk id="2" creationId="{959BE558-0EE0-F23B-A4CF-5B7E4649DB49}"/>
          </ac:spMkLst>
        </pc:spChg>
        <pc:spChg chg="mod">
          <ac:chgData name="Georges MATHIO" userId="1057b68d-d9cf-4cd5-bc4c-3fe68ec33e97" providerId="ADAL" clId="{D774E528-2550-4EC3-A683-2E28FEB809DF}" dt="2024-11-15T09:51:14.162" v="1260" actId="1036"/>
          <ac:spMkLst>
            <pc:docMk/>
            <pc:sldMk cId="1785084455" sldId="284"/>
            <ac:spMk id="3" creationId="{0D18E6DB-A72E-B6F5-7FAB-5E2690110164}"/>
          </ac:spMkLst>
        </pc:spChg>
        <pc:picChg chg="add del">
          <ac:chgData name="Georges MATHIO" userId="1057b68d-d9cf-4cd5-bc4c-3fe68ec33e97" providerId="ADAL" clId="{D774E528-2550-4EC3-A683-2E28FEB809DF}" dt="2024-11-14T15:17:09.675" v="946" actId="21"/>
          <ac:picMkLst>
            <pc:docMk/>
            <pc:sldMk cId="1785084455" sldId="284"/>
            <ac:picMk id="5" creationId="{0C9DA981-8FF3-57BE-2271-67589D91958C}"/>
          </ac:picMkLst>
        </pc:picChg>
        <pc:picChg chg="del">
          <ac:chgData name="Georges MATHIO" userId="1057b68d-d9cf-4cd5-bc4c-3fe68ec33e97" providerId="ADAL" clId="{D774E528-2550-4EC3-A683-2E28FEB809DF}" dt="2024-11-13T10:16:50.413" v="319" actId="478"/>
          <ac:picMkLst>
            <pc:docMk/>
            <pc:sldMk cId="1785084455" sldId="284"/>
            <ac:picMk id="5" creationId="{A4A9A29A-B932-0120-375F-A8254633F664}"/>
          </ac:picMkLst>
        </pc:picChg>
      </pc:sldChg>
      <pc:sldChg chg="addSp modSp add mod ord">
        <pc:chgData name="Georges MATHIO" userId="1057b68d-d9cf-4cd5-bc4c-3fe68ec33e97" providerId="ADAL" clId="{D774E528-2550-4EC3-A683-2E28FEB809DF}" dt="2024-11-21T11:35:19.114" v="2007" actId="20577"/>
        <pc:sldMkLst>
          <pc:docMk/>
          <pc:sldMk cId="696138440" sldId="285"/>
        </pc:sldMkLst>
        <pc:spChg chg="mod">
          <ac:chgData name="Georges MATHIO" userId="1057b68d-d9cf-4cd5-bc4c-3fe68ec33e97" providerId="ADAL" clId="{D774E528-2550-4EC3-A683-2E28FEB809DF}" dt="2024-11-13T14:55:58.676" v="901" actId="20577"/>
          <ac:spMkLst>
            <pc:docMk/>
            <pc:sldMk cId="696138440" sldId="285"/>
            <ac:spMk id="2" creationId="{139DEC79-C4B0-050A-2B0D-D39813A0F00B}"/>
          </ac:spMkLst>
        </pc:spChg>
        <pc:spChg chg="mod">
          <ac:chgData name="Georges MATHIO" userId="1057b68d-d9cf-4cd5-bc4c-3fe68ec33e97" providerId="ADAL" clId="{D774E528-2550-4EC3-A683-2E28FEB809DF}" dt="2024-11-21T11:35:19.114" v="2007" actId="20577"/>
          <ac:spMkLst>
            <pc:docMk/>
            <pc:sldMk cId="696138440" sldId="285"/>
            <ac:spMk id="3" creationId="{CF390FFB-0D9E-0ED2-9D81-29F82CBB2109}"/>
          </ac:spMkLst>
        </pc:spChg>
        <pc:picChg chg="add mod">
          <ac:chgData name="Georges MATHIO" userId="1057b68d-d9cf-4cd5-bc4c-3fe68ec33e97" providerId="ADAL" clId="{D774E528-2550-4EC3-A683-2E28FEB809DF}" dt="2024-11-14T15:21:26.058" v="1219" actId="1076"/>
          <ac:picMkLst>
            <pc:docMk/>
            <pc:sldMk cId="696138440" sldId="285"/>
            <ac:picMk id="5" creationId="{0C9DA981-8FF3-57BE-2271-67589D91958C}"/>
          </ac:picMkLst>
        </pc:picChg>
      </pc:sldChg>
      <pc:sldChg chg="modSp add mod">
        <pc:chgData name="Georges MATHIO" userId="1057b68d-d9cf-4cd5-bc4c-3fe68ec33e97" providerId="ADAL" clId="{D774E528-2550-4EC3-A683-2E28FEB809DF}" dt="2024-12-02T12:12:33.082" v="2094" actId="20577"/>
        <pc:sldMkLst>
          <pc:docMk/>
          <pc:sldMk cId="1439362577" sldId="286"/>
        </pc:sldMkLst>
        <pc:spChg chg="mod">
          <ac:chgData name="Georges MATHIO" userId="1057b68d-d9cf-4cd5-bc4c-3fe68ec33e97" providerId="ADAL" clId="{D774E528-2550-4EC3-A683-2E28FEB809DF}" dt="2024-11-15T09:57:19.656" v="1329" actId="20577"/>
          <ac:spMkLst>
            <pc:docMk/>
            <pc:sldMk cId="1439362577" sldId="286"/>
            <ac:spMk id="2" creationId="{D3C41CFC-B845-4724-C731-63BC5177B970}"/>
          </ac:spMkLst>
        </pc:spChg>
        <pc:spChg chg="mod">
          <ac:chgData name="Georges MATHIO" userId="1057b68d-d9cf-4cd5-bc4c-3fe68ec33e97" providerId="ADAL" clId="{D774E528-2550-4EC3-A683-2E28FEB809DF}" dt="2024-12-02T12:12:33.082" v="2094" actId="20577"/>
          <ac:spMkLst>
            <pc:docMk/>
            <pc:sldMk cId="1439362577" sldId="286"/>
            <ac:spMk id="3" creationId="{B1F29E5E-03A7-E977-4992-988E48E4291E}"/>
          </ac:spMkLst>
        </pc:spChg>
      </pc:sldChg>
      <pc:sldChg chg="addSp modSp add mod">
        <pc:chgData name="Georges MATHIO" userId="1057b68d-d9cf-4cd5-bc4c-3fe68ec33e97" providerId="ADAL" clId="{D774E528-2550-4EC3-A683-2E28FEB809DF}" dt="2024-12-03T12:28:40.442" v="2602" actId="108"/>
        <pc:sldMkLst>
          <pc:docMk/>
          <pc:sldMk cId="702884739" sldId="287"/>
        </pc:sldMkLst>
        <pc:spChg chg="mod">
          <ac:chgData name="Georges MATHIO" userId="1057b68d-d9cf-4cd5-bc4c-3fe68ec33e97" providerId="ADAL" clId="{D774E528-2550-4EC3-A683-2E28FEB809DF}" dt="2024-12-02T13:54:11.600" v="2225" actId="20577"/>
          <ac:spMkLst>
            <pc:docMk/>
            <pc:sldMk cId="702884739" sldId="287"/>
            <ac:spMk id="2" creationId="{A85180B8-B0B0-EC2C-DA44-0B6F3DD5E7F0}"/>
          </ac:spMkLst>
        </pc:spChg>
        <pc:spChg chg="mod">
          <ac:chgData name="Georges MATHIO" userId="1057b68d-d9cf-4cd5-bc4c-3fe68ec33e97" providerId="ADAL" clId="{D774E528-2550-4EC3-A683-2E28FEB809DF}" dt="2024-12-03T12:28:40.442" v="2602" actId="108"/>
          <ac:spMkLst>
            <pc:docMk/>
            <pc:sldMk cId="702884739" sldId="287"/>
            <ac:spMk id="3" creationId="{833DF03C-21DA-992B-4401-B9EBD3CEFF1C}"/>
          </ac:spMkLst>
        </pc:spChg>
        <pc:spChg chg="add mod">
          <ac:chgData name="Georges MATHIO" userId="1057b68d-d9cf-4cd5-bc4c-3fe68ec33e97" providerId="ADAL" clId="{D774E528-2550-4EC3-A683-2E28FEB809DF}" dt="2024-12-02T17:11:48.842" v="2396" actId="1076"/>
          <ac:spMkLst>
            <pc:docMk/>
            <pc:sldMk cId="702884739" sldId="287"/>
            <ac:spMk id="5" creationId="{C4DE6B3D-9CCB-5D96-3F20-65FD104C28ED}"/>
          </ac:spMkLst>
        </pc:spChg>
      </pc:sldChg>
    </pc:docChg>
  </pc:docChgLst>
  <pc:docChgLst>
    <pc:chgData name="Georges MATHIO" userId="1057b68d-d9cf-4cd5-bc4c-3fe68ec33e97" providerId="ADAL" clId="{8BCAAD47-39EC-4A39-A166-8E9777C12AD5}"/>
    <pc:docChg chg="modSld">
      <pc:chgData name="Georges MATHIO" userId="1057b68d-d9cf-4cd5-bc4c-3fe68ec33e97" providerId="ADAL" clId="{8BCAAD47-39EC-4A39-A166-8E9777C12AD5}" dt="2024-07-21T21:01:57.905" v="2" actId="20577"/>
      <pc:docMkLst>
        <pc:docMk/>
      </pc:docMkLst>
      <pc:sldChg chg="modSp mod">
        <pc:chgData name="Georges MATHIO" userId="1057b68d-d9cf-4cd5-bc4c-3fe68ec33e97" providerId="ADAL" clId="{8BCAAD47-39EC-4A39-A166-8E9777C12AD5}" dt="2024-07-21T21:01:45.889" v="0" actId="6549"/>
        <pc:sldMkLst>
          <pc:docMk/>
          <pc:sldMk cId="1554076419" sldId="258"/>
        </pc:sldMkLst>
        <pc:spChg chg="mod">
          <ac:chgData name="Georges MATHIO" userId="1057b68d-d9cf-4cd5-bc4c-3fe68ec33e97" providerId="ADAL" clId="{8BCAAD47-39EC-4A39-A166-8E9777C12AD5}" dt="2024-07-21T21:01:45.889" v="0" actId="6549"/>
          <ac:spMkLst>
            <pc:docMk/>
            <pc:sldMk cId="1554076419" sldId="258"/>
            <ac:spMk id="7" creationId="{D0A8403C-5777-28EF-83D9-19F6822459A6}"/>
          </ac:spMkLst>
        </pc:spChg>
      </pc:sldChg>
      <pc:sldChg chg="modSp mod">
        <pc:chgData name="Georges MATHIO" userId="1057b68d-d9cf-4cd5-bc4c-3fe68ec33e97" providerId="ADAL" clId="{8BCAAD47-39EC-4A39-A166-8E9777C12AD5}" dt="2024-07-21T21:01:57.905" v="2" actId="20577"/>
        <pc:sldMkLst>
          <pc:docMk/>
          <pc:sldMk cId="319033476" sldId="260"/>
        </pc:sldMkLst>
        <pc:spChg chg="mod">
          <ac:chgData name="Georges MATHIO" userId="1057b68d-d9cf-4cd5-bc4c-3fe68ec33e97" providerId="ADAL" clId="{8BCAAD47-39EC-4A39-A166-8E9777C12AD5}" dt="2024-07-21T21:01:57.905" v="2" actId="20577"/>
          <ac:spMkLst>
            <pc:docMk/>
            <pc:sldMk cId="319033476" sldId="260"/>
            <ac:spMk id="11" creationId="{3538C984-96B3-4E9A-E4F7-3FC99AFA0885}"/>
          </ac:spMkLst>
        </pc:spChg>
      </pc:sldChg>
    </pc:docChg>
  </pc:docChgLst>
  <pc:docChgLst>
    <pc:chgData name="Georges MATHIO" userId="S::georges.mathio@estia.fr::1057b68d-d9cf-4cd5-bc4c-3fe68ec33e97" providerId="AD" clId="Web-{D188567B-FEA3-3AFD-7A3D-A0834D404585}"/>
    <pc:docChg chg="modSld">
      <pc:chgData name="Georges MATHIO" userId="S::georges.mathio@estia.fr::1057b68d-d9cf-4cd5-bc4c-3fe68ec33e97" providerId="AD" clId="Web-{D188567B-FEA3-3AFD-7A3D-A0834D404585}" dt="2024-07-18T11:45:28.694" v="5" actId="20577"/>
      <pc:docMkLst>
        <pc:docMk/>
      </pc:docMkLst>
      <pc:sldChg chg="modSp">
        <pc:chgData name="Georges MATHIO" userId="S::georges.mathio@estia.fr::1057b68d-d9cf-4cd5-bc4c-3fe68ec33e97" providerId="AD" clId="Web-{D188567B-FEA3-3AFD-7A3D-A0834D404585}" dt="2024-07-18T11:43:39.533" v="3" actId="1076"/>
        <pc:sldMkLst>
          <pc:docMk/>
          <pc:sldMk cId="2482283123" sldId="259"/>
        </pc:sldMkLst>
        <pc:spChg chg="mod">
          <ac:chgData name="Georges MATHIO" userId="S::georges.mathio@estia.fr::1057b68d-d9cf-4cd5-bc4c-3fe68ec33e97" providerId="AD" clId="Web-{D188567B-FEA3-3AFD-7A3D-A0834D404585}" dt="2024-07-18T11:43:39.533" v="3" actId="1076"/>
          <ac:spMkLst>
            <pc:docMk/>
            <pc:sldMk cId="2482283123" sldId="259"/>
            <ac:spMk id="3" creationId="{B5620FEA-FA3C-B3F6-C2FC-F9D51C3D46CB}"/>
          </ac:spMkLst>
        </pc:spChg>
      </pc:sldChg>
      <pc:sldChg chg="modSp">
        <pc:chgData name="Georges MATHIO" userId="S::georges.mathio@estia.fr::1057b68d-d9cf-4cd5-bc4c-3fe68ec33e97" providerId="AD" clId="Web-{D188567B-FEA3-3AFD-7A3D-A0834D404585}" dt="2024-07-18T11:45:28.694" v="5" actId="20577"/>
        <pc:sldMkLst>
          <pc:docMk/>
          <pc:sldMk cId="1455700223" sldId="263"/>
        </pc:sldMkLst>
        <pc:spChg chg="mod">
          <ac:chgData name="Georges MATHIO" userId="S::georges.mathio@estia.fr::1057b68d-d9cf-4cd5-bc4c-3fe68ec33e97" providerId="AD" clId="Web-{D188567B-FEA3-3AFD-7A3D-A0834D404585}" dt="2024-07-18T11:45:28.694" v="5" actId="20577"/>
          <ac:spMkLst>
            <pc:docMk/>
            <pc:sldMk cId="1455700223" sldId="263"/>
            <ac:spMk id="14" creationId="{7E30C4D4-D051-74FE-764D-C642BFBB0D1E}"/>
          </ac:spMkLst>
        </pc:spChg>
      </pc:sldChg>
    </pc:docChg>
  </pc:docChgLst>
  <pc:docChgLst>
    <pc:chgData name="Georges MATHIO" userId="1057b68d-d9cf-4cd5-bc4c-3fe68ec33e97" providerId="ADAL" clId="{82B82AAD-A176-4F9A-88D1-A56861D01535}"/>
    <pc:docChg chg="undo custSel modSld">
      <pc:chgData name="Georges MATHIO" userId="1057b68d-d9cf-4cd5-bc4c-3fe68ec33e97" providerId="ADAL" clId="{82B82AAD-A176-4F9A-88D1-A56861D01535}" dt="2023-11-27T16:09:30.504" v="795" actId="14861"/>
      <pc:docMkLst>
        <pc:docMk/>
      </pc:docMkLst>
      <pc:sldChg chg="addSp delSp modSp mod">
        <pc:chgData name="Georges MATHIO" userId="1057b68d-d9cf-4cd5-bc4c-3fe68ec33e97" providerId="ADAL" clId="{82B82AAD-A176-4F9A-88D1-A56861D01535}" dt="2023-11-27T16:09:30.504" v="795" actId="14861"/>
        <pc:sldMkLst>
          <pc:docMk/>
          <pc:sldMk cId="3870140485" sldId="265"/>
        </pc:sldMkLst>
        <pc:grpChg chg="add mod">
          <ac:chgData name="Georges MATHIO" userId="1057b68d-d9cf-4cd5-bc4c-3fe68ec33e97" providerId="ADAL" clId="{82B82AAD-A176-4F9A-88D1-A56861D01535}" dt="2023-11-13T15:48:14.552" v="447" actId="1076"/>
          <ac:grpSpMkLst>
            <pc:docMk/>
            <pc:sldMk cId="3870140485" sldId="265"/>
            <ac:grpSpMk id="4" creationId="{899778FC-AAC1-FD58-AAC2-EC50C861657E}"/>
          </ac:grpSpMkLst>
        </pc:grpChg>
        <pc:picChg chg="mod">
          <ac:chgData name="Georges MATHIO" userId="1057b68d-d9cf-4cd5-bc4c-3fe68ec33e97" providerId="ADAL" clId="{82B82AAD-A176-4F9A-88D1-A56861D01535}" dt="2023-11-13T15:45:11.247" v="399" actId="164"/>
          <ac:picMkLst>
            <pc:docMk/>
            <pc:sldMk cId="3870140485" sldId="265"/>
            <ac:picMk id="3" creationId="{06F4C4D2-9F1C-CD6B-4B73-EE49A7D3B1D3}"/>
          </ac:picMkLst>
        </pc:picChg>
        <pc:picChg chg="mod">
          <ac:chgData name="Georges MATHIO" userId="1057b68d-d9cf-4cd5-bc4c-3fe68ec33e97" providerId="ADAL" clId="{82B82AAD-A176-4F9A-88D1-A56861D01535}" dt="2023-11-20T12:28:06.621" v="585" actId="14861"/>
          <ac:picMkLst>
            <pc:docMk/>
            <pc:sldMk cId="3870140485" sldId="265"/>
            <ac:picMk id="5" creationId="{6E7B4CB7-1ACC-3B8D-A2AC-67121D2D1D54}"/>
          </ac:picMkLst>
        </pc:picChg>
        <pc:picChg chg="mod">
          <ac:chgData name="Georges MATHIO" userId="1057b68d-d9cf-4cd5-bc4c-3fe68ec33e97" providerId="ADAL" clId="{82B82AAD-A176-4F9A-88D1-A56861D01535}" dt="2023-11-20T12:28:16.900" v="609" actId="14861"/>
          <ac:picMkLst>
            <pc:docMk/>
            <pc:sldMk cId="3870140485" sldId="265"/>
            <ac:picMk id="6" creationId="{AFD1BC7B-0643-7730-87DF-0B267565DBD2}"/>
          </ac:picMkLst>
        </pc:picChg>
        <pc:picChg chg="mod">
          <ac:chgData name="Georges MATHIO" userId="1057b68d-d9cf-4cd5-bc4c-3fe68ec33e97" providerId="ADAL" clId="{82B82AAD-A176-4F9A-88D1-A56861D01535}" dt="2023-11-13T15:45:11.247" v="399" actId="164"/>
          <ac:picMkLst>
            <pc:docMk/>
            <pc:sldMk cId="3870140485" sldId="265"/>
            <ac:picMk id="7" creationId="{ECAA39C2-0BEB-1809-1D54-D866FF0A02B9}"/>
          </ac:picMkLst>
        </pc:picChg>
        <pc:picChg chg="mod">
          <ac:chgData name="Georges MATHIO" userId="1057b68d-d9cf-4cd5-bc4c-3fe68ec33e97" providerId="ADAL" clId="{82B82AAD-A176-4F9A-88D1-A56861D01535}" dt="2023-11-13T15:50:27.134" v="499" actId="1076"/>
          <ac:picMkLst>
            <pc:docMk/>
            <pc:sldMk cId="3870140485" sldId="265"/>
            <ac:picMk id="8" creationId="{9C7D0E36-32F1-F957-95DA-9343A920E6F0}"/>
          </ac:picMkLst>
        </pc:picChg>
        <pc:picChg chg="mod">
          <ac:chgData name="Georges MATHIO" userId="1057b68d-d9cf-4cd5-bc4c-3fe68ec33e97" providerId="ADAL" clId="{82B82AAD-A176-4F9A-88D1-A56861D01535}" dt="2023-11-27T16:09:30.504" v="795" actId="14861"/>
          <ac:picMkLst>
            <pc:docMk/>
            <pc:sldMk cId="3870140485" sldId="265"/>
            <ac:picMk id="9" creationId="{658CB9B6-DEB4-E9E0-5341-E2CDB7731147}"/>
          </ac:picMkLst>
        </pc:picChg>
        <pc:picChg chg="mod">
          <ac:chgData name="Georges MATHIO" userId="1057b68d-d9cf-4cd5-bc4c-3fe68ec33e97" providerId="ADAL" clId="{82B82AAD-A176-4F9A-88D1-A56861D01535}" dt="2023-11-13T15:50:16.549" v="495" actId="1076"/>
          <ac:picMkLst>
            <pc:docMk/>
            <pc:sldMk cId="3870140485" sldId="265"/>
            <ac:picMk id="10" creationId="{1D0F61AE-DBDD-6F2E-B2C2-F6D92DB5AFF5}"/>
          </ac:picMkLst>
        </pc:picChg>
        <pc:picChg chg="mod">
          <ac:chgData name="Georges MATHIO" userId="1057b68d-d9cf-4cd5-bc4c-3fe68ec33e97" providerId="ADAL" clId="{82B82AAD-A176-4F9A-88D1-A56861D01535}" dt="2023-11-13T15:45:01.004" v="398" actId="1440"/>
          <ac:picMkLst>
            <pc:docMk/>
            <pc:sldMk cId="3870140485" sldId="265"/>
            <ac:picMk id="11" creationId="{3E316FDB-D3A3-36F9-21BC-7A3D45C8C097}"/>
          </ac:picMkLst>
        </pc:picChg>
        <pc:picChg chg="add del mod">
          <ac:chgData name="Georges MATHIO" userId="1057b68d-d9cf-4cd5-bc4c-3fe68ec33e97" providerId="ADAL" clId="{82B82AAD-A176-4F9A-88D1-A56861D01535}" dt="2023-11-13T15:46:27.408" v="431"/>
          <ac:picMkLst>
            <pc:docMk/>
            <pc:sldMk cId="3870140485" sldId="265"/>
            <ac:picMk id="12" creationId="{720EEAD9-416F-2F55-286F-394FA280AC9C}"/>
          </ac:picMkLst>
        </pc:picChg>
        <pc:picChg chg="add mod">
          <ac:chgData name="Georges MATHIO" userId="1057b68d-d9cf-4cd5-bc4c-3fe68ec33e97" providerId="ADAL" clId="{82B82AAD-A176-4F9A-88D1-A56861D01535}" dt="2023-11-13T15:50:05.580" v="491" actId="1076"/>
          <ac:picMkLst>
            <pc:docMk/>
            <pc:sldMk cId="3870140485" sldId="265"/>
            <ac:picMk id="14" creationId="{FB23B469-3A5C-FB39-6A03-2461C6CC9EA3}"/>
          </ac:picMkLst>
        </pc:picChg>
        <pc:picChg chg="add mod">
          <ac:chgData name="Georges MATHIO" userId="1057b68d-d9cf-4cd5-bc4c-3fe68ec33e97" providerId="ADAL" clId="{82B82AAD-A176-4F9A-88D1-A56861D01535}" dt="2023-11-13T15:50:29.818" v="500" actId="1076"/>
          <ac:picMkLst>
            <pc:docMk/>
            <pc:sldMk cId="3870140485" sldId="265"/>
            <ac:picMk id="16" creationId="{7A31B893-5213-8984-13B7-F1DA243904C8}"/>
          </ac:picMkLst>
        </pc:picChg>
        <pc:picChg chg="add del mod">
          <ac:chgData name="Georges MATHIO" userId="1057b68d-d9cf-4cd5-bc4c-3fe68ec33e97" providerId="ADAL" clId="{82B82AAD-A176-4F9A-88D1-A56861D01535}" dt="2023-11-13T15:49:51.633" v="483"/>
          <ac:picMkLst>
            <pc:docMk/>
            <pc:sldMk cId="3870140485" sldId="265"/>
            <ac:picMk id="18" creationId="{50A60511-D9C2-DAF0-E96D-6DBD6373C7B7}"/>
          </ac:picMkLst>
        </pc:picChg>
        <pc:picChg chg="add mod">
          <ac:chgData name="Georges MATHIO" userId="1057b68d-d9cf-4cd5-bc4c-3fe68ec33e97" providerId="ADAL" clId="{82B82AAD-A176-4F9A-88D1-A56861D01535}" dt="2023-11-13T15:50:37.357" v="501" actId="1076"/>
          <ac:picMkLst>
            <pc:docMk/>
            <pc:sldMk cId="3870140485" sldId="265"/>
            <ac:picMk id="20" creationId="{37E546AF-B41D-4472-1647-46B7FAC2932A}"/>
          </ac:picMkLst>
        </pc:picChg>
        <pc:picChg chg="add mod">
          <ac:chgData name="Georges MATHIO" userId="1057b68d-d9cf-4cd5-bc4c-3fe68ec33e97" providerId="ADAL" clId="{82B82AAD-A176-4F9A-88D1-A56861D01535}" dt="2023-11-20T12:27:54.868" v="567" actId="14861"/>
          <ac:picMkLst>
            <pc:docMk/>
            <pc:sldMk cId="3870140485" sldId="265"/>
            <ac:picMk id="1026" creationId="{410E1A72-1BF0-FBAC-7E2C-D3E17A67B227}"/>
          </ac:picMkLst>
        </pc:picChg>
      </pc:sldChg>
    </pc:docChg>
  </pc:docChgLst>
  <pc:docChgLst>
    <pc:chgData name="Georges MATHIO" userId="1057b68d-d9cf-4cd5-bc4c-3fe68ec33e97" providerId="ADAL" clId="{FCBB5270-DEBA-45EE-AD54-6E7B964CB6D2}"/>
    <pc:docChg chg="undo redo custSel addSld delSld modSld sldOrd">
      <pc:chgData name="Georges MATHIO" userId="1057b68d-d9cf-4cd5-bc4c-3fe68ec33e97" providerId="ADAL" clId="{FCBB5270-DEBA-45EE-AD54-6E7B964CB6D2}" dt="2024-10-24T13:14:43.981" v="4990" actId="255"/>
      <pc:docMkLst>
        <pc:docMk/>
      </pc:docMkLst>
      <pc:sldChg chg="addSp modSp mod setBg addAnim modAnim">
        <pc:chgData name="Georges MATHIO" userId="1057b68d-d9cf-4cd5-bc4c-3fe68ec33e97" providerId="ADAL" clId="{FCBB5270-DEBA-45EE-AD54-6E7B964CB6D2}" dt="2024-10-24T09:05:16.649" v="2587"/>
        <pc:sldMkLst>
          <pc:docMk/>
          <pc:sldMk cId="2526593619" sldId="256"/>
        </pc:sldMkLst>
        <pc:spChg chg="mo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3" creationId="{00000000-0000-0000-0000-000000000000}"/>
          </ac:spMkLst>
        </pc:spChg>
        <pc:spChg chg="ad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1035" creationId="{F4A20210-FA90-4B6D-8D2E-1B90054E097A}"/>
          </ac:spMkLst>
        </pc:spChg>
        <pc:spChg chg="ad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1037" creationId="{39213B44-68B7-47E7-B506-5C79FCF80924}"/>
          </ac:spMkLst>
        </pc:spChg>
        <pc:grpChg chg="add">
          <ac:chgData name="Georges MATHIO" userId="1057b68d-d9cf-4cd5-bc4c-3fe68ec33e97" providerId="ADAL" clId="{FCBB5270-DEBA-45EE-AD54-6E7B964CB6D2}" dt="2024-10-24T09:04:51.585" v="2583" actId="26606"/>
          <ac:grpSpMkLst>
            <pc:docMk/>
            <pc:sldMk cId="2526593619" sldId="256"/>
            <ac:grpSpMk id="1039" creationId="{39084D60-65A6-45F8-8C17-3529E43F1C39}"/>
          </ac:grpSpMkLst>
        </pc:grpChg>
        <pc:picChg chg="add mod ord">
          <ac:chgData name="Georges MATHIO" userId="1057b68d-d9cf-4cd5-bc4c-3fe68ec33e97" providerId="ADAL" clId="{FCBB5270-DEBA-45EE-AD54-6E7B964CB6D2}" dt="2024-10-24T09:04:51.585" v="2583" actId="26606"/>
          <ac:picMkLst>
            <pc:docMk/>
            <pc:sldMk cId="2526593619" sldId="256"/>
            <ac:picMk id="1026" creationId="{3C5C4E1E-2C97-713D-BE0B-E78AEDF831C4}"/>
          </ac:picMkLst>
        </pc:picChg>
        <pc:picChg chg="add">
          <ac:chgData name="Georges MATHIO" userId="1057b68d-d9cf-4cd5-bc4c-3fe68ec33e97" providerId="ADAL" clId="{FCBB5270-DEBA-45EE-AD54-6E7B964CB6D2}" dt="2024-10-24T09:04:51.585" v="2583" actId="26606"/>
          <ac:picMkLst>
            <pc:docMk/>
            <pc:sldMk cId="2526593619" sldId="256"/>
            <ac:picMk id="1031" creationId="{CBECFFDC-94DB-4DA3-94FE-22FEDDA8FA30}"/>
          </ac:picMkLst>
        </pc:picChg>
        <pc:picChg chg="add">
          <ac:chgData name="Georges MATHIO" userId="1057b68d-d9cf-4cd5-bc4c-3fe68ec33e97" providerId="ADAL" clId="{FCBB5270-DEBA-45EE-AD54-6E7B964CB6D2}" dt="2024-10-24T09:04:51.585" v="2583" actId="26606"/>
          <ac:picMkLst>
            <pc:docMk/>
            <pc:sldMk cId="2526593619" sldId="256"/>
            <ac:picMk id="1033" creationId="{545F67A4-7428-47F3-AE14-8CA43D976E11}"/>
          </ac:picMkLst>
        </pc:picChg>
      </pc:sldChg>
      <pc:sldChg chg="modSp mod">
        <pc:chgData name="Georges MATHIO" userId="1057b68d-d9cf-4cd5-bc4c-3fe68ec33e97" providerId="ADAL" clId="{FCBB5270-DEBA-45EE-AD54-6E7B964CB6D2}" dt="2024-10-24T09:14:51.411" v="2878" actId="12"/>
        <pc:sldMkLst>
          <pc:docMk/>
          <pc:sldMk cId="1554076419" sldId="258"/>
        </pc:sldMkLst>
        <pc:spChg chg="mod">
          <ac:chgData name="Georges MATHIO" userId="1057b68d-d9cf-4cd5-bc4c-3fe68ec33e97" providerId="ADAL" clId="{FCBB5270-DEBA-45EE-AD54-6E7B964CB6D2}" dt="2024-10-24T09:12:22.895" v="2789" actId="20577"/>
          <ac:spMkLst>
            <pc:docMk/>
            <pc:sldMk cId="1554076419" sldId="258"/>
            <ac:spMk id="2" creationId="{8AE1D70E-C040-1542-B36E-7DDF82084F61}"/>
          </ac:spMkLst>
        </pc:spChg>
        <pc:spChg chg="mod">
          <ac:chgData name="Georges MATHIO" userId="1057b68d-d9cf-4cd5-bc4c-3fe68ec33e97" providerId="ADAL" clId="{FCBB5270-DEBA-45EE-AD54-6E7B964CB6D2}" dt="2024-10-24T09:14:48.959" v="2877" actId="12"/>
          <ac:spMkLst>
            <pc:docMk/>
            <pc:sldMk cId="1554076419" sldId="258"/>
            <ac:spMk id="3" creationId="{28C0A9F3-C74E-8D4C-12C9-FC5B0E07D0F8}"/>
          </ac:spMkLst>
        </pc:spChg>
        <pc:spChg chg="mod">
          <ac:chgData name="Georges MATHIO" userId="1057b68d-d9cf-4cd5-bc4c-3fe68ec33e97" providerId="ADAL" clId="{FCBB5270-DEBA-45EE-AD54-6E7B964CB6D2}" dt="2024-10-24T09:14:51.411" v="2878" actId="12"/>
          <ac:spMkLst>
            <pc:docMk/>
            <pc:sldMk cId="1554076419" sldId="258"/>
            <ac:spMk id="4" creationId="{C1F42947-5ED0-EAEB-C9CD-C736B9CFC5BC}"/>
          </ac:spMkLst>
        </pc:spChg>
        <pc:spChg chg="mod">
          <ac:chgData name="Georges MATHIO" userId="1057b68d-d9cf-4cd5-bc4c-3fe68ec33e97" providerId="ADAL" clId="{FCBB5270-DEBA-45EE-AD54-6E7B964CB6D2}" dt="2024-10-24T09:12:08.621" v="2782" actId="12"/>
          <ac:spMkLst>
            <pc:docMk/>
            <pc:sldMk cId="1554076419" sldId="258"/>
            <ac:spMk id="8" creationId="{8C1BBF7E-EA70-9FE6-C90F-A1284432D1C6}"/>
          </ac:spMkLst>
        </pc:spChg>
      </pc:sldChg>
      <pc:sldChg chg="addSp modSp mod">
        <pc:chgData name="Georges MATHIO" userId="1057b68d-d9cf-4cd5-bc4c-3fe68ec33e97" providerId="ADAL" clId="{FCBB5270-DEBA-45EE-AD54-6E7B964CB6D2}" dt="2024-10-24T09:25:31.908" v="3249" actId="1076"/>
        <pc:sldMkLst>
          <pc:docMk/>
          <pc:sldMk cId="698645210" sldId="259"/>
        </pc:sldMkLst>
        <pc:spChg chg="add mod">
          <ac:chgData name="Georges MATHIO" userId="1057b68d-d9cf-4cd5-bc4c-3fe68ec33e97" providerId="ADAL" clId="{FCBB5270-DEBA-45EE-AD54-6E7B964CB6D2}" dt="2024-10-24T09:25:31.908" v="3249" actId="1076"/>
          <ac:spMkLst>
            <pc:docMk/>
            <pc:sldMk cId="698645210" sldId="259"/>
            <ac:spMk id="3" creationId="{2219A074-717D-BBDD-3CFE-72E2574B381A}"/>
          </ac:spMkLst>
        </pc:spChg>
        <pc:spChg chg="mod">
          <ac:chgData name="Georges MATHIO" userId="1057b68d-d9cf-4cd5-bc4c-3fe68ec33e97" providerId="ADAL" clId="{FCBB5270-DEBA-45EE-AD54-6E7B964CB6D2}" dt="2024-10-15T08:06:12.280" v="1010" actId="20577"/>
          <ac:spMkLst>
            <pc:docMk/>
            <pc:sldMk cId="698645210" sldId="259"/>
            <ac:spMk id="8" creationId="{8C1BBF7E-EA70-9FE6-C90F-A1284432D1C6}"/>
          </ac:spMkLst>
        </pc:spChg>
        <pc:picChg chg="add mod">
          <ac:chgData name="Georges MATHIO" userId="1057b68d-d9cf-4cd5-bc4c-3fe68ec33e97" providerId="ADAL" clId="{FCBB5270-DEBA-45EE-AD54-6E7B964CB6D2}" dt="2024-10-15T10:05:39.792" v="2435" actId="1440"/>
          <ac:picMkLst>
            <pc:docMk/>
            <pc:sldMk cId="698645210" sldId="259"/>
            <ac:picMk id="6146" creationId="{8321D67E-C00D-0F82-001D-3C0264D97524}"/>
          </ac:picMkLst>
        </pc:picChg>
      </pc:sldChg>
      <pc:sldChg chg="addSp modSp mod">
        <pc:chgData name="Georges MATHIO" userId="1057b68d-d9cf-4cd5-bc4c-3fe68ec33e97" providerId="ADAL" clId="{FCBB5270-DEBA-45EE-AD54-6E7B964CB6D2}" dt="2024-10-24T09:25:41.924" v="3250" actId="6549"/>
        <pc:sldMkLst>
          <pc:docMk/>
          <pc:sldMk cId="2019018920" sldId="260"/>
        </pc:sldMkLst>
        <pc:spChg chg="add mod">
          <ac:chgData name="Georges MATHIO" userId="1057b68d-d9cf-4cd5-bc4c-3fe68ec33e97" providerId="ADAL" clId="{FCBB5270-DEBA-45EE-AD54-6E7B964CB6D2}" dt="2024-10-15T08:05:58.902" v="1009" actId="20577"/>
          <ac:spMkLst>
            <pc:docMk/>
            <pc:sldMk cId="2019018920" sldId="260"/>
            <ac:spMk id="3" creationId="{2AD1AB88-6115-58FB-51BB-D80F5529BA73}"/>
          </ac:spMkLst>
        </pc:spChg>
        <pc:spChg chg="mod">
          <ac:chgData name="Georges MATHIO" userId="1057b68d-d9cf-4cd5-bc4c-3fe68ec33e97" providerId="ADAL" clId="{FCBB5270-DEBA-45EE-AD54-6E7B964CB6D2}" dt="2024-10-15T10:04:14.701" v="2370" actId="114"/>
          <ac:spMkLst>
            <pc:docMk/>
            <pc:sldMk cId="2019018920" sldId="260"/>
            <ac:spMk id="4" creationId="{1B592B4A-DDE3-D9B2-8B96-0E6FC72E6FB2}"/>
          </ac:spMkLst>
        </pc:spChg>
        <pc:spChg chg="add mod">
          <ac:chgData name="Georges MATHIO" userId="1057b68d-d9cf-4cd5-bc4c-3fe68ec33e97" providerId="ADAL" clId="{FCBB5270-DEBA-45EE-AD54-6E7B964CB6D2}" dt="2024-10-24T09:25:17.613" v="3247" actId="1076"/>
          <ac:spMkLst>
            <pc:docMk/>
            <pc:sldMk cId="2019018920" sldId="260"/>
            <ac:spMk id="5" creationId="{23B9E33C-D4D7-24EB-3385-EBE891BBB3DE}"/>
          </ac:spMkLst>
        </pc:spChg>
        <pc:spChg chg="mod">
          <ac:chgData name="Georges MATHIO" userId="1057b68d-d9cf-4cd5-bc4c-3fe68ec33e97" providerId="ADAL" clId="{FCBB5270-DEBA-45EE-AD54-6E7B964CB6D2}" dt="2024-10-24T09:25:41.924" v="3250" actId="6549"/>
          <ac:spMkLst>
            <pc:docMk/>
            <pc:sldMk cId="2019018920" sldId="260"/>
            <ac:spMk id="8" creationId="{8C1BBF7E-EA70-9FE6-C90F-A1284432D1C6}"/>
          </ac:spMkLst>
        </pc:spChg>
        <pc:grpChg chg="add mod">
          <ac:chgData name="Georges MATHIO" userId="1057b68d-d9cf-4cd5-bc4c-3fe68ec33e97" providerId="ADAL" clId="{FCBB5270-DEBA-45EE-AD54-6E7B964CB6D2}" dt="2024-10-24T09:25:17.613" v="3247" actId="1076"/>
          <ac:grpSpMkLst>
            <pc:docMk/>
            <pc:sldMk cId="2019018920" sldId="260"/>
            <ac:grpSpMk id="6" creationId="{FF076EEA-B52E-E98F-93ED-405351CC4A98}"/>
          </ac:grpSpMkLst>
        </pc:grpChg>
        <pc:picChg chg="add mod">
          <ac:chgData name="Georges MATHIO" userId="1057b68d-d9cf-4cd5-bc4c-3fe68ec33e97" providerId="ADAL" clId="{FCBB5270-DEBA-45EE-AD54-6E7B964CB6D2}" dt="2024-10-24T09:25:17.613" v="3247" actId="1076"/>
          <ac:picMkLst>
            <pc:docMk/>
            <pc:sldMk cId="2019018920" sldId="260"/>
            <ac:picMk id="5122" creationId="{E104838F-DD52-F9DB-EA99-CFD21E4F2D68}"/>
          </ac:picMkLst>
        </pc:picChg>
      </pc:sldChg>
      <pc:sldChg chg="addSp delSp modSp mod">
        <pc:chgData name="Georges MATHIO" userId="1057b68d-d9cf-4cd5-bc4c-3fe68ec33e97" providerId="ADAL" clId="{FCBB5270-DEBA-45EE-AD54-6E7B964CB6D2}" dt="2024-10-24T09:58:09.551" v="3744" actId="12"/>
        <pc:sldMkLst>
          <pc:docMk/>
          <pc:sldMk cId="4161449416" sldId="261"/>
        </pc:sldMkLst>
        <pc:spChg chg="add mod">
          <ac:chgData name="Georges MATHIO" userId="1057b68d-d9cf-4cd5-bc4c-3fe68ec33e97" providerId="ADAL" clId="{FCBB5270-DEBA-45EE-AD54-6E7B964CB6D2}" dt="2024-10-24T09:50:46.316" v="3461" actId="20577"/>
          <ac:spMkLst>
            <pc:docMk/>
            <pc:sldMk cId="4161449416" sldId="261"/>
            <ac:spMk id="3" creationId="{81BB2473-8703-92AA-0802-BC5ECEB9C176}"/>
          </ac:spMkLst>
        </pc:spChg>
        <pc:spChg chg="add mod">
          <ac:chgData name="Georges MATHIO" userId="1057b68d-d9cf-4cd5-bc4c-3fe68ec33e97" providerId="ADAL" clId="{FCBB5270-DEBA-45EE-AD54-6E7B964CB6D2}" dt="2024-10-24T09:51:14.886" v="3462"/>
          <ac:spMkLst>
            <pc:docMk/>
            <pc:sldMk cId="4161449416" sldId="261"/>
            <ac:spMk id="5" creationId="{1FF6E43D-C41E-A8C5-054F-3718192D0536}"/>
          </ac:spMkLst>
        </pc:spChg>
        <pc:spChg chg="mod">
          <ac:chgData name="Georges MATHIO" userId="1057b68d-d9cf-4cd5-bc4c-3fe68ec33e97" providerId="ADAL" clId="{FCBB5270-DEBA-45EE-AD54-6E7B964CB6D2}" dt="2024-10-24T09:58:09.551" v="3744" actId="12"/>
          <ac:spMkLst>
            <pc:docMk/>
            <pc:sldMk cId="4161449416" sldId="261"/>
            <ac:spMk id="8" creationId="{8C1BBF7E-EA70-9FE6-C90F-A1284432D1C6}"/>
          </ac:spMkLst>
        </pc:spChg>
        <pc:picChg chg="add mod">
          <ac:chgData name="Georges MATHIO" userId="1057b68d-d9cf-4cd5-bc4c-3fe68ec33e97" providerId="ADAL" clId="{FCBB5270-DEBA-45EE-AD54-6E7B964CB6D2}" dt="2024-10-24T09:50:22.622" v="3439" actId="1076"/>
          <ac:picMkLst>
            <pc:docMk/>
            <pc:sldMk cId="4161449416" sldId="261"/>
            <ac:picMk id="2050" creationId="{05343E29-B891-B9AD-A883-A8B3ACA93BEE}"/>
          </ac:picMkLst>
        </pc:picChg>
        <pc:picChg chg="add del mod">
          <ac:chgData name="Georges MATHIO" userId="1057b68d-d9cf-4cd5-bc4c-3fe68ec33e97" providerId="ADAL" clId="{FCBB5270-DEBA-45EE-AD54-6E7B964CB6D2}" dt="2024-10-24T09:49:23.728" v="3428" actId="478"/>
          <ac:picMkLst>
            <pc:docMk/>
            <pc:sldMk cId="4161449416" sldId="261"/>
            <ac:picMk id="7170" creationId="{1E09435D-FA87-6FE2-E1E3-90AF59AED6FD}"/>
          </ac:picMkLst>
        </pc:picChg>
      </pc:sldChg>
      <pc:sldChg chg="addSp modSp mod ord setBg">
        <pc:chgData name="Georges MATHIO" userId="1057b68d-d9cf-4cd5-bc4c-3fe68ec33e97" providerId="ADAL" clId="{FCBB5270-DEBA-45EE-AD54-6E7B964CB6D2}" dt="2024-10-24T13:07:57.612" v="4745" actId="14100"/>
        <pc:sldMkLst>
          <pc:docMk/>
          <pc:sldMk cId="3988114519" sldId="267"/>
        </pc:sldMkLst>
        <pc:spChg chg="mod">
          <ac:chgData name="Georges MATHIO" userId="1057b68d-d9cf-4cd5-bc4c-3fe68ec33e97" providerId="ADAL" clId="{FCBB5270-DEBA-45EE-AD54-6E7B964CB6D2}" dt="2024-10-24T13:07:42.707" v="4743" actId="20577"/>
          <ac:spMkLst>
            <pc:docMk/>
            <pc:sldMk cId="3988114519" sldId="267"/>
            <ac:spMk id="2" creationId="{B51FBBAB-DC1E-B2C0-C211-2F7122862320}"/>
          </ac:spMkLst>
        </pc:spChg>
        <pc:spChg chg="mod">
          <ac:chgData name="Georges MATHIO" userId="1057b68d-d9cf-4cd5-bc4c-3fe68ec33e97" providerId="ADAL" clId="{FCBB5270-DEBA-45EE-AD54-6E7B964CB6D2}" dt="2024-10-24T13:07:57.612" v="4745" actId="14100"/>
          <ac:spMkLst>
            <pc:docMk/>
            <pc:sldMk cId="3988114519" sldId="267"/>
            <ac:spMk id="3" creationId="{EE484CE1-CF8F-90DE-E23F-C3FC92DA6BE9}"/>
          </ac:spMkLst>
        </pc:spChg>
        <pc:picChg chg="add mod">
          <ac:chgData name="Georges MATHIO" userId="1057b68d-d9cf-4cd5-bc4c-3fe68ec33e97" providerId="ADAL" clId="{FCBB5270-DEBA-45EE-AD54-6E7B964CB6D2}" dt="2024-10-24T13:04:57.428" v="4736" actId="14100"/>
          <ac:picMkLst>
            <pc:docMk/>
            <pc:sldMk cId="3988114519" sldId="267"/>
            <ac:picMk id="3074" creationId="{B8BF89CA-EAD6-8726-8011-3E9391339749}"/>
          </ac:picMkLst>
        </pc:picChg>
        <pc:picChg chg="add mod">
          <ac:chgData name="Georges MATHIO" userId="1057b68d-d9cf-4cd5-bc4c-3fe68ec33e97" providerId="ADAL" clId="{FCBB5270-DEBA-45EE-AD54-6E7B964CB6D2}" dt="2024-10-24T13:05:33.762" v="4742" actId="14100"/>
          <ac:picMkLst>
            <pc:docMk/>
            <pc:sldMk cId="3988114519" sldId="267"/>
            <ac:picMk id="3076" creationId="{F1CDAAE5-2BFB-FB6E-82F5-C036C4E4FF3F}"/>
          </ac:picMkLst>
        </pc:picChg>
      </pc:sldChg>
      <pc:sldChg chg="modSp mod">
        <pc:chgData name="Georges MATHIO" userId="1057b68d-d9cf-4cd5-bc4c-3fe68ec33e97" providerId="ADAL" clId="{FCBB5270-DEBA-45EE-AD54-6E7B964CB6D2}" dt="2024-10-24T13:14:43.981" v="4990" actId="255"/>
        <pc:sldMkLst>
          <pc:docMk/>
          <pc:sldMk cId="787731320" sldId="268"/>
        </pc:sldMkLst>
        <pc:spChg chg="mod">
          <ac:chgData name="Georges MATHIO" userId="1057b68d-d9cf-4cd5-bc4c-3fe68ec33e97" providerId="ADAL" clId="{FCBB5270-DEBA-45EE-AD54-6E7B964CB6D2}" dt="2024-10-24T13:14:43.981" v="4990" actId="255"/>
          <ac:spMkLst>
            <pc:docMk/>
            <pc:sldMk cId="787731320" sldId="268"/>
            <ac:spMk id="8" creationId="{8C1BBF7E-EA70-9FE6-C90F-A1284432D1C6}"/>
          </ac:spMkLst>
        </pc:spChg>
      </pc:sldChg>
      <pc:sldChg chg="addSp modSp new mod">
        <pc:chgData name="Georges MATHIO" userId="1057b68d-d9cf-4cd5-bc4c-3fe68ec33e97" providerId="ADAL" clId="{FCBB5270-DEBA-45EE-AD54-6E7B964CB6D2}" dt="2024-10-24T13:14:28.598" v="4989" actId="14861"/>
        <pc:sldMkLst>
          <pc:docMk/>
          <pc:sldMk cId="3491289200" sldId="269"/>
        </pc:sldMkLst>
        <pc:spChg chg="mod">
          <ac:chgData name="Georges MATHIO" userId="1057b68d-d9cf-4cd5-bc4c-3fe68ec33e97" providerId="ADAL" clId="{FCBB5270-DEBA-45EE-AD54-6E7B964CB6D2}" dt="2024-10-15T08:49:22.579" v="1599" actId="20577"/>
          <ac:spMkLst>
            <pc:docMk/>
            <pc:sldMk cId="3491289200" sldId="269"/>
            <ac:spMk id="2" creationId="{5C79E392-62B0-CF1D-1790-A67743FDEC49}"/>
          </ac:spMkLst>
        </pc:spChg>
        <pc:spChg chg="mod">
          <ac:chgData name="Georges MATHIO" userId="1057b68d-d9cf-4cd5-bc4c-3fe68ec33e97" providerId="ADAL" clId="{FCBB5270-DEBA-45EE-AD54-6E7B964CB6D2}" dt="2024-10-24T13:12:56.835" v="4947" actId="1076"/>
          <ac:spMkLst>
            <pc:docMk/>
            <pc:sldMk cId="3491289200" sldId="269"/>
            <ac:spMk id="3" creationId="{3AB16FFA-9965-0BDD-1A3A-5E5D0D8DFF10}"/>
          </ac:spMkLst>
        </pc:spChg>
        <pc:spChg chg="add">
          <ac:chgData name="Georges MATHIO" userId="1057b68d-d9cf-4cd5-bc4c-3fe68ec33e97" providerId="ADAL" clId="{FCBB5270-DEBA-45EE-AD54-6E7B964CB6D2}" dt="2024-10-15T08:49:10.822" v="1569"/>
          <ac:spMkLst>
            <pc:docMk/>
            <pc:sldMk cId="3491289200" sldId="269"/>
            <ac:spMk id="4" creationId="{5A3CC419-7899-59F9-A5B7-331BE7E26E1C}"/>
          </ac:spMkLst>
        </pc:spChg>
        <pc:picChg chg="add mod">
          <ac:chgData name="Georges MATHIO" userId="1057b68d-d9cf-4cd5-bc4c-3fe68ec33e97" providerId="ADAL" clId="{FCBB5270-DEBA-45EE-AD54-6E7B964CB6D2}" dt="2024-10-24T13:09:14.714" v="4747" actId="14861"/>
          <ac:picMkLst>
            <pc:docMk/>
            <pc:sldMk cId="3491289200" sldId="269"/>
            <ac:picMk id="5" creationId="{7C4F57AE-47ED-EB9D-5D34-24D878412D50}"/>
          </ac:picMkLst>
        </pc:picChg>
        <pc:picChg chg="add mod">
          <ac:chgData name="Georges MATHIO" userId="1057b68d-d9cf-4cd5-bc4c-3fe68ec33e97" providerId="ADAL" clId="{FCBB5270-DEBA-45EE-AD54-6E7B964CB6D2}" dt="2024-10-24T13:14:28.598" v="4989" actId="14861"/>
          <ac:picMkLst>
            <pc:docMk/>
            <pc:sldMk cId="3491289200" sldId="269"/>
            <ac:picMk id="5122" creationId="{683AA011-94F6-101D-F898-3356A6D87CC5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0-24T13:09:38.799" v="4749"/>
        <pc:sldMkLst>
          <pc:docMk/>
          <pc:sldMk cId="4175335468" sldId="270"/>
        </pc:sldMkLst>
        <pc:spChg chg="mod">
          <ac:chgData name="Georges MATHIO" userId="1057b68d-d9cf-4cd5-bc4c-3fe68ec33e97" providerId="ADAL" clId="{FCBB5270-DEBA-45EE-AD54-6E7B964CB6D2}" dt="2024-10-10T12:04:45.365" v="402" actId="20577"/>
          <ac:spMkLst>
            <pc:docMk/>
            <pc:sldMk cId="4175335468" sldId="270"/>
            <ac:spMk id="2" creationId="{603FFC4E-0325-5C10-D4B6-1787B8825BA6}"/>
          </ac:spMkLst>
        </pc:spChg>
        <pc:spChg chg="mod">
          <ac:chgData name="Georges MATHIO" userId="1057b68d-d9cf-4cd5-bc4c-3fe68ec33e97" providerId="ADAL" clId="{FCBB5270-DEBA-45EE-AD54-6E7B964CB6D2}" dt="2024-10-10T12:07:11.989" v="527" actId="20577"/>
          <ac:spMkLst>
            <pc:docMk/>
            <pc:sldMk cId="4175335468" sldId="270"/>
            <ac:spMk id="3" creationId="{4EAD0E72-05A0-DE64-3A9D-6DBA43F3CB07}"/>
          </ac:spMkLst>
        </pc:spChg>
        <pc:picChg chg="add mod">
          <ac:chgData name="Georges MATHIO" userId="1057b68d-d9cf-4cd5-bc4c-3fe68ec33e97" providerId="ADAL" clId="{FCBB5270-DEBA-45EE-AD54-6E7B964CB6D2}" dt="2024-10-24T13:09:38.799" v="4749"/>
          <ac:picMkLst>
            <pc:docMk/>
            <pc:sldMk cId="4175335468" sldId="270"/>
            <ac:picMk id="4" creationId="{984CA691-9373-1F7D-195A-4322887600A7}"/>
          </ac:picMkLst>
        </pc:picChg>
        <pc:picChg chg="del">
          <ac:chgData name="Georges MATHIO" userId="1057b68d-d9cf-4cd5-bc4c-3fe68ec33e97" providerId="ADAL" clId="{FCBB5270-DEBA-45EE-AD54-6E7B964CB6D2}" dt="2024-10-24T13:09:38.343" v="4748" actId="478"/>
          <ac:picMkLst>
            <pc:docMk/>
            <pc:sldMk cId="4175335468" sldId="270"/>
            <ac:picMk id="5" creationId="{036CE367-0B8C-56F3-D637-0430DC4203B6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0-24T13:09:42.390" v="4751"/>
        <pc:sldMkLst>
          <pc:docMk/>
          <pc:sldMk cId="53047199" sldId="271"/>
        </pc:sldMkLst>
        <pc:spChg chg="mod">
          <ac:chgData name="Georges MATHIO" userId="1057b68d-d9cf-4cd5-bc4c-3fe68ec33e97" providerId="ADAL" clId="{FCBB5270-DEBA-45EE-AD54-6E7B964CB6D2}" dt="2024-10-10T12:07:59.177" v="557" actId="20577"/>
          <ac:spMkLst>
            <pc:docMk/>
            <pc:sldMk cId="53047199" sldId="271"/>
            <ac:spMk id="2" creationId="{28EC951F-28B1-6B8E-C751-33F7F31E030A}"/>
          </ac:spMkLst>
        </pc:spChg>
        <pc:spChg chg="mod">
          <ac:chgData name="Georges MATHIO" userId="1057b68d-d9cf-4cd5-bc4c-3fe68ec33e97" providerId="ADAL" clId="{FCBB5270-DEBA-45EE-AD54-6E7B964CB6D2}" dt="2024-10-10T12:28:46.373" v="777" actId="20577"/>
          <ac:spMkLst>
            <pc:docMk/>
            <pc:sldMk cId="53047199" sldId="271"/>
            <ac:spMk id="3" creationId="{53452020-6237-B791-2D23-53B0C6D87E89}"/>
          </ac:spMkLst>
        </pc:spChg>
        <pc:picChg chg="add mod">
          <ac:chgData name="Georges MATHIO" userId="1057b68d-d9cf-4cd5-bc4c-3fe68ec33e97" providerId="ADAL" clId="{FCBB5270-DEBA-45EE-AD54-6E7B964CB6D2}" dt="2024-10-24T13:09:42.390" v="4751"/>
          <ac:picMkLst>
            <pc:docMk/>
            <pc:sldMk cId="53047199" sldId="271"/>
            <ac:picMk id="4" creationId="{07BDE68E-D0CE-2049-6A47-AF14595C9C67}"/>
          </ac:picMkLst>
        </pc:picChg>
        <pc:picChg chg="del">
          <ac:chgData name="Georges MATHIO" userId="1057b68d-d9cf-4cd5-bc4c-3fe68ec33e97" providerId="ADAL" clId="{FCBB5270-DEBA-45EE-AD54-6E7B964CB6D2}" dt="2024-10-24T13:09:42.013" v="4750" actId="478"/>
          <ac:picMkLst>
            <pc:docMk/>
            <pc:sldMk cId="53047199" sldId="271"/>
            <ac:picMk id="5" creationId="{8C08DDE3-8AB7-6B31-5E25-ECBCEBCBC3AA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0-24T12:07:05.081" v="3789" actId="20577"/>
        <pc:sldMkLst>
          <pc:docMk/>
          <pc:sldMk cId="596867331" sldId="272"/>
        </pc:sldMkLst>
        <pc:spChg chg="mod">
          <ac:chgData name="Georges MATHIO" userId="1057b68d-d9cf-4cd5-bc4c-3fe68ec33e97" providerId="ADAL" clId="{FCBB5270-DEBA-45EE-AD54-6E7B964CB6D2}" dt="2024-10-15T08:01:25.527" v="824" actId="20577"/>
          <ac:spMkLst>
            <pc:docMk/>
            <pc:sldMk cId="596867331" sldId="272"/>
            <ac:spMk id="2" creationId="{D94CAB6B-5620-552F-632B-E3A0309CF307}"/>
          </ac:spMkLst>
        </pc:spChg>
        <pc:spChg chg="add mod">
          <ac:chgData name="Georges MATHIO" userId="1057b68d-d9cf-4cd5-bc4c-3fe68ec33e97" providerId="ADAL" clId="{FCBB5270-DEBA-45EE-AD54-6E7B964CB6D2}" dt="2024-10-15T08:11:16.849" v="1163" actId="114"/>
          <ac:spMkLst>
            <pc:docMk/>
            <pc:sldMk cId="596867331" sldId="272"/>
            <ac:spMk id="3" creationId="{21A62952-4D29-E701-E37C-9FED497CAB0E}"/>
          </ac:spMkLst>
        </pc:spChg>
        <pc:spChg chg="add mod">
          <ac:chgData name="Georges MATHIO" userId="1057b68d-d9cf-4cd5-bc4c-3fe68ec33e97" providerId="ADAL" clId="{FCBB5270-DEBA-45EE-AD54-6E7B964CB6D2}" dt="2024-10-15T08:10:50.884" v="1156"/>
          <ac:spMkLst>
            <pc:docMk/>
            <pc:sldMk cId="596867331" sldId="272"/>
            <ac:spMk id="4" creationId="{BB4ED480-1EF3-F549-CB6A-D8342BC0B09A}"/>
          </ac:spMkLst>
        </pc:spChg>
        <pc:spChg chg="add mod">
          <ac:chgData name="Georges MATHIO" userId="1057b68d-d9cf-4cd5-bc4c-3fe68ec33e97" providerId="ADAL" clId="{FCBB5270-DEBA-45EE-AD54-6E7B964CB6D2}" dt="2024-10-15T08:13:18.834" v="1196" actId="14100"/>
          <ac:spMkLst>
            <pc:docMk/>
            <pc:sldMk cId="596867331" sldId="272"/>
            <ac:spMk id="5" creationId="{4594A2D9-67BE-2AAF-4D7D-7C00964612F5}"/>
          </ac:spMkLst>
        </pc:spChg>
        <pc:spChg chg="add mod">
          <ac:chgData name="Georges MATHIO" userId="1057b68d-d9cf-4cd5-bc4c-3fe68ec33e97" providerId="ADAL" clId="{FCBB5270-DEBA-45EE-AD54-6E7B964CB6D2}" dt="2024-10-24T12:07:05.081" v="3789" actId="20577"/>
          <ac:spMkLst>
            <pc:docMk/>
            <pc:sldMk cId="596867331" sldId="272"/>
            <ac:spMk id="6" creationId="{C60DFD46-9395-91CF-8C78-AE7A0F20453E}"/>
          </ac:spMkLst>
        </pc:spChg>
        <pc:spChg chg="del mod">
          <ac:chgData name="Georges MATHIO" userId="1057b68d-d9cf-4cd5-bc4c-3fe68ec33e97" providerId="ADAL" clId="{FCBB5270-DEBA-45EE-AD54-6E7B964CB6D2}" dt="2024-10-15T08:11:27.759" v="1166" actId="478"/>
          <ac:spMkLst>
            <pc:docMk/>
            <pc:sldMk cId="596867331" sldId="272"/>
            <ac:spMk id="8" creationId="{D019428E-C279-0EA0-AB21-534A4C4FFE6E}"/>
          </ac:spMkLst>
        </pc:spChg>
        <pc:picChg chg="add mod">
          <ac:chgData name="Georges MATHIO" userId="1057b68d-d9cf-4cd5-bc4c-3fe68ec33e97" providerId="ADAL" clId="{FCBB5270-DEBA-45EE-AD54-6E7B964CB6D2}" dt="2024-10-15T08:12:03.222" v="1174" actId="1076"/>
          <ac:picMkLst>
            <pc:docMk/>
            <pc:sldMk cId="596867331" sldId="272"/>
            <ac:picMk id="1026" creationId="{8183D6D4-BC05-35A1-3E7C-6550EE8E3269}"/>
          </ac:picMkLst>
        </pc:picChg>
      </pc:sldChg>
      <pc:sldChg chg="delSp add del">
        <pc:chgData name="Georges MATHIO" userId="1057b68d-d9cf-4cd5-bc4c-3fe68ec33e97" providerId="ADAL" clId="{FCBB5270-DEBA-45EE-AD54-6E7B964CB6D2}" dt="2024-10-15T09:00:56.818" v="1603" actId="47"/>
        <pc:sldMkLst>
          <pc:docMk/>
          <pc:sldMk cId="1540543391" sldId="273"/>
        </pc:sldMkLst>
        <pc:picChg chg="del">
          <ac:chgData name="Georges MATHIO" userId="1057b68d-d9cf-4cd5-bc4c-3fe68ec33e97" providerId="ADAL" clId="{FCBB5270-DEBA-45EE-AD54-6E7B964CB6D2}" dt="2024-10-15T08:10:57.498" v="1158" actId="478"/>
          <ac:picMkLst>
            <pc:docMk/>
            <pc:sldMk cId="1540543391" sldId="273"/>
            <ac:picMk id="1026" creationId="{815CDB45-25CD-470F-8F6C-3DABFC50F9FD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0-15T09:31:09.043" v="2203" actId="20577"/>
        <pc:sldMkLst>
          <pc:docMk/>
          <pc:sldMk cId="478461332" sldId="274"/>
        </pc:sldMkLst>
        <pc:spChg chg="mod">
          <ac:chgData name="Georges MATHIO" userId="1057b68d-d9cf-4cd5-bc4c-3fe68ec33e97" providerId="ADAL" clId="{FCBB5270-DEBA-45EE-AD54-6E7B964CB6D2}" dt="2024-10-15T09:01:05.631" v="1623" actId="20577"/>
          <ac:spMkLst>
            <pc:docMk/>
            <pc:sldMk cId="478461332" sldId="274"/>
            <ac:spMk id="3" creationId="{A391BA78-10F7-70DC-75AA-F662E47CB4BD}"/>
          </ac:spMkLst>
        </pc:spChg>
        <pc:spChg chg="mod">
          <ac:chgData name="Georges MATHIO" userId="1057b68d-d9cf-4cd5-bc4c-3fe68ec33e97" providerId="ADAL" clId="{FCBB5270-DEBA-45EE-AD54-6E7B964CB6D2}" dt="2024-10-15T09:31:09.043" v="2203" actId="20577"/>
          <ac:spMkLst>
            <pc:docMk/>
            <pc:sldMk cId="478461332" sldId="274"/>
            <ac:spMk id="6" creationId="{E560A028-CE0B-045A-EE3A-D2EB7407FA9C}"/>
          </ac:spMkLst>
        </pc:spChg>
        <pc:picChg chg="add mod">
          <ac:chgData name="Georges MATHIO" userId="1057b68d-d9cf-4cd5-bc4c-3fe68ec33e97" providerId="ADAL" clId="{FCBB5270-DEBA-45EE-AD54-6E7B964CB6D2}" dt="2024-10-15T09:30:04.793" v="2118" actId="962"/>
          <ac:picMkLst>
            <pc:docMk/>
            <pc:sldMk cId="478461332" sldId="274"/>
            <ac:picMk id="7" creationId="{140A0E37-9A28-39E9-52D3-EABFAD52174F}"/>
          </ac:picMkLst>
        </pc:picChg>
        <pc:picChg chg="del">
          <ac:chgData name="Georges MATHIO" userId="1057b68d-d9cf-4cd5-bc4c-3fe68ec33e97" providerId="ADAL" clId="{FCBB5270-DEBA-45EE-AD54-6E7B964CB6D2}" dt="2024-10-15T09:03:55.621" v="1706" actId="478"/>
          <ac:picMkLst>
            <pc:docMk/>
            <pc:sldMk cId="478461332" sldId="274"/>
            <ac:picMk id="1026" creationId="{6B027381-D7FC-67F7-C136-58233DCF072D}"/>
          </ac:picMkLst>
        </pc:picChg>
        <pc:picChg chg="add del">
          <ac:chgData name="Georges MATHIO" userId="1057b68d-d9cf-4cd5-bc4c-3fe68ec33e97" providerId="ADAL" clId="{FCBB5270-DEBA-45EE-AD54-6E7B964CB6D2}" dt="2024-10-15T09:03:55.621" v="1706" actId="478"/>
          <ac:picMkLst>
            <pc:docMk/>
            <pc:sldMk cId="478461332" sldId="274"/>
            <ac:picMk id="4098" creationId="{44E2C0DA-5C1A-AF1C-AD5B-185F74F5CD5D}"/>
          </ac:picMkLst>
        </pc:picChg>
        <pc:picChg chg="add del mod">
          <ac:chgData name="Georges MATHIO" userId="1057b68d-d9cf-4cd5-bc4c-3fe68ec33e97" providerId="ADAL" clId="{FCBB5270-DEBA-45EE-AD54-6E7B964CB6D2}" dt="2024-10-15T09:29:45.673" v="2112" actId="478"/>
          <ac:picMkLst>
            <pc:docMk/>
            <pc:sldMk cId="478461332" sldId="274"/>
            <ac:picMk id="4100" creationId="{8F3DA1B0-9687-8C14-AA9E-6763D2C92167}"/>
          </ac:picMkLst>
        </pc:picChg>
      </pc:sldChg>
      <pc:sldChg chg="modSp new mod">
        <pc:chgData name="Georges MATHIO" userId="1057b68d-d9cf-4cd5-bc4c-3fe68ec33e97" providerId="ADAL" clId="{FCBB5270-DEBA-45EE-AD54-6E7B964CB6D2}" dt="2024-10-15T12:47:49.941" v="2549" actId="122"/>
        <pc:sldMkLst>
          <pc:docMk/>
          <pc:sldMk cId="3779523331" sldId="275"/>
        </pc:sldMkLst>
        <pc:spChg chg="mod">
          <ac:chgData name="Georges MATHIO" userId="1057b68d-d9cf-4cd5-bc4c-3fe68ec33e97" providerId="ADAL" clId="{FCBB5270-DEBA-45EE-AD54-6E7B964CB6D2}" dt="2024-10-15T12:46:06.220" v="2461" actId="20577"/>
          <ac:spMkLst>
            <pc:docMk/>
            <pc:sldMk cId="3779523331" sldId="275"/>
            <ac:spMk id="2" creationId="{E54AAA1F-CFA4-60D1-D760-F9587989BD0B}"/>
          </ac:spMkLst>
        </pc:spChg>
        <pc:spChg chg="mod">
          <ac:chgData name="Georges MATHIO" userId="1057b68d-d9cf-4cd5-bc4c-3fe68ec33e97" providerId="ADAL" clId="{FCBB5270-DEBA-45EE-AD54-6E7B964CB6D2}" dt="2024-10-15T12:47:49.941" v="2549" actId="122"/>
          <ac:spMkLst>
            <pc:docMk/>
            <pc:sldMk cId="3779523331" sldId="275"/>
            <ac:spMk id="3" creationId="{39013CBC-882F-0B89-8EFA-CD6C7EA85C5B}"/>
          </ac:spMkLst>
        </pc:spChg>
      </pc:sldChg>
      <pc:sldChg chg="addSp delSp modSp new mod">
        <pc:chgData name="Georges MATHIO" userId="1057b68d-d9cf-4cd5-bc4c-3fe68ec33e97" providerId="ADAL" clId="{FCBB5270-DEBA-45EE-AD54-6E7B964CB6D2}" dt="2024-10-24T09:23:14.989" v="3213" actId="1076"/>
        <pc:sldMkLst>
          <pc:docMk/>
          <pc:sldMk cId="3476794743" sldId="276"/>
        </pc:sldMkLst>
        <pc:spChg chg="mod">
          <ac:chgData name="Georges MATHIO" userId="1057b68d-d9cf-4cd5-bc4c-3fe68ec33e97" providerId="ADAL" clId="{FCBB5270-DEBA-45EE-AD54-6E7B964CB6D2}" dt="2024-10-24T09:11:43.982" v="2776" actId="20577"/>
          <ac:spMkLst>
            <pc:docMk/>
            <pc:sldMk cId="3476794743" sldId="276"/>
            <ac:spMk id="2" creationId="{C0AC1F30-D746-2406-6F4C-FE39DF9A0D6A}"/>
          </ac:spMkLst>
        </pc:spChg>
        <pc:spChg chg="del">
          <ac:chgData name="Georges MATHIO" userId="1057b68d-d9cf-4cd5-bc4c-3fe68ec33e97" providerId="ADAL" clId="{FCBB5270-DEBA-45EE-AD54-6E7B964CB6D2}" dt="2024-10-24T09:16:48.465" v="2879" actId="478"/>
          <ac:spMkLst>
            <pc:docMk/>
            <pc:sldMk cId="3476794743" sldId="276"/>
            <ac:spMk id="3" creationId="{4318216A-EF55-CDB5-9D10-A337EC817D91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4" creationId="{3506A383-10B3-70D6-5EF7-6DBD46CE1918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5" creationId="{5A7AA816-0E2E-99D8-8158-3D8050E6F485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6" creationId="{71C247AD-69D2-0DC1-3618-A8C221338731}"/>
          </ac:spMkLst>
        </pc:spChg>
        <pc:spChg chg="add del mod">
          <ac:chgData name="Georges MATHIO" userId="1057b68d-d9cf-4cd5-bc4c-3fe68ec33e97" providerId="ADAL" clId="{FCBB5270-DEBA-45EE-AD54-6E7B964CB6D2}" dt="2024-10-24T09:17:51.071" v="2989" actId="478"/>
          <ac:spMkLst>
            <pc:docMk/>
            <pc:sldMk cId="3476794743" sldId="276"/>
            <ac:spMk id="7" creationId="{D97137D6-57AF-FB58-316D-7BDFDECE9EF6}"/>
          </ac:spMkLst>
        </pc:spChg>
        <pc:spChg chg="add del mod">
          <ac:chgData name="Georges MATHIO" userId="1057b68d-d9cf-4cd5-bc4c-3fe68ec33e97" providerId="ADAL" clId="{FCBB5270-DEBA-45EE-AD54-6E7B964CB6D2}" dt="2024-10-24T09:17:49.881" v="2988" actId="478"/>
          <ac:spMkLst>
            <pc:docMk/>
            <pc:sldMk cId="3476794743" sldId="276"/>
            <ac:spMk id="8" creationId="{ADB7B8EA-1483-EB11-428A-7A8B04EBB1DA}"/>
          </ac:spMkLst>
        </pc:spChg>
        <pc:spChg chg="add del mod">
          <ac:chgData name="Georges MATHIO" userId="1057b68d-d9cf-4cd5-bc4c-3fe68ec33e97" providerId="ADAL" clId="{FCBB5270-DEBA-45EE-AD54-6E7B964CB6D2}" dt="2024-10-24T09:17:06.981" v="2882" actId="478"/>
          <ac:spMkLst>
            <pc:docMk/>
            <pc:sldMk cId="3476794743" sldId="276"/>
            <ac:spMk id="9" creationId="{34FA26B3-021A-2DFA-5EC7-AD50E5DF2E8B}"/>
          </ac:spMkLst>
        </pc:spChg>
        <pc:picChg chg="add mod">
          <ac:chgData name="Georges MATHIO" userId="1057b68d-d9cf-4cd5-bc4c-3fe68ec33e97" providerId="ADAL" clId="{FCBB5270-DEBA-45EE-AD54-6E7B964CB6D2}" dt="2024-10-24T09:23:13.483" v="3212" actId="1076"/>
          <ac:picMkLst>
            <pc:docMk/>
            <pc:sldMk cId="3476794743" sldId="276"/>
            <ac:picMk id="10" creationId="{7451C35C-5111-57D7-2D50-C10BB545CD81}"/>
          </ac:picMkLst>
        </pc:picChg>
        <pc:picChg chg="add mod">
          <ac:chgData name="Georges MATHIO" userId="1057b68d-d9cf-4cd5-bc4c-3fe68ec33e97" providerId="ADAL" clId="{FCBB5270-DEBA-45EE-AD54-6E7B964CB6D2}" dt="2024-10-24T09:22:46.615" v="3207" actId="1076"/>
          <ac:picMkLst>
            <pc:docMk/>
            <pc:sldMk cId="3476794743" sldId="276"/>
            <ac:picMk id="11" creationId="{97DA0BF2-3924-0D6C-0CF4-2E104E7BACFB}"/>
          </ac:picMkLst>
        </pc:picChg>
        <pc:picChg chg="add mod">
          <ac:chgData name="Georges MATHIO" userId="1057b68d-d9cf-4cd5-bc4c-3fe68ec33e97" providerId="ADAL" clId="{FCBB5270-DEBA-45EE-AD54-6E7B964CB6D2}" dt="2024-10-24T09:23:14.989" v="3213" actId="1076"/>
          <ac:picMkLst>
            <pc:docMk/>
            <pc:sldMk cId="3476794743" sldId="276"/>
            <ac:picMk id="12" creationId="{7307406D-7A3E-3814-2D2B-B4DFFB98D60A}"/>
          </ac:picMkLst>
        </pc:picChg>
        <pc:picChg chg="add mod">
          <ac:chgData name="Georges MATHIO" userId="1057b68d-d9cf-4cd5-bc4c-3fe68ec33e97" providerId="ADAL" clId="{FCBB5270-DEBA-45EE-AD54-6E7B964CB6D2}" dt="2024-10-24T09:22:42.242" v="3206" actId="14100"/>
          <ac:picMkLst>
            <pc:docMk/>
            <pc:sldMk cId="3476794743" sldId="276"/>
            <ac:picMk id="14" creationId="{8234A65C-D98E-67CB-E555-17337E243DBD}"/>
          </ac:picMkLst>
        </pc:picChg>
      </pc:sldChg>
      <pc:sldChg chg="modSp new mod">
        <pc:chgData name="Georges MATHIO" userId="1057b68d-d9cf-4cd5-bc4c-3fe68ec33e97" providerId="ADAL" clId="{FCBB5270-DEBA-45EE-AD54-6E7B964CB6D2}" dt="2024-10-24T09:46:26.311" v="3427" actId="242"/>
        <pc:sldMkLst>
          <pc:docMk/>
          <pc:sldMk cId="3286416962" sldId="277"/>
        </pc:sldMkLst>
        <pc:spChg chg="mod">
          <ac:chgData name="Georges MATHIO" userId="1057b68d-d9cf-4cd5-bc4c-3fe68ec33e97" providerId="ADAL" clId="{FCBB5270-DEBA-45EE-AD54-6E7B964CB6D2}" dt="2024-10-24T09:27:54.616" v="3279" actId="20577"/>
          <ac:spMkLst>
            <pc:docMk/>
            <pc:sldMk cId="3286416962" sldId="277"/>
            <ac:spMk id="2" creationId="{3CEA83A7-4FC6-134D-C109-C3BB31441DF9}"/>
          </ac:spMkLst>
        </pc:spChg>
        <pc:spChg chg="mod">
          <ac:chgData name="Georges MATHIO" userId="1057b68d-d9cf-4cd5-bc4c-3fe68ec33e97" providerId="ADAL" clId="{FCBB5270-DEBA-45EE-AD54-6E7B964CB6D2}" dt="2024-10-24T09:46:26.311" v="3427" actId="242"/>
          <ac:spMkLst>
            <pc:docMk/>
            <pc:sldMk cId="3286416962" sldId="277"/>
            <ac:spMk id="3" creationId="{CE9C75E4-1142-D3E7-1046-FAEFB4FFCF8B}"/>
          </ac:spMkLst>
        </pc:spChg>
      </pc:sldChg>
      <pc:sldChg chg="addSp delSp modSp add mod">
        <pc:chgData name="Georges MATHIO" userId="1057b68d-d9cf-4cd5-bc4c-3fe68ec33e97" providerId="ADAL" clId="{FCBB5270-DEBA-45EE-AD54-6E7B964CB6D2}" dt="2024-10-24T09:58:58.183" v="3788" actId="1037"/>
        <pc:sldMkLst>
          <pc:docMk/>
          <pc:sldMk cId="109681997" sldId="278"/>
        </pc:sldMkLst>
        <pc:spChg chg="add del mod">
          <ac:chgData name="Georges MATHIO" userId="1057b68d-d9cf-4cd5-bc4c-3fe68ec33e97" providerId="ADAL" clId="{FCBB5270-DEBA-45EE-AD54-6E7B964CB6D2}" dt="2024-10-24T09:58:58.183" v="3788" actId="1037"/>
          <ac:spMkLst>
            <pc:docMk/>
            <pc:sldMk cId="109681997" sldId="278"/>
            <ac:spMk id="8" creationId="{A57C9C7E-5C04-4C7F-349B-AA00049E2561}"/>
          </ac:spMkLst>
        </pc:spChg>
      </pc:sldChg>
      <pc:sldChg chg="modSp add mod">
        <pc:chgData name="Georges MATHIO" userId="1057b68d-d9cf-4cd5-bc4c-3fe68ec33e97" providerId="ADAL" clId="{FCBB5270-DEBA-45EE-AD54-6E7B964CB6D2}" dt="2024-10-24T12:45:49.970" v="4356" actId="1076"/>
        <pc:sldMkLst>
          <pc:docMk/>
          <pc:sldMk cId="3397681657" sldId="279"/>
        </pc:sldMkLst>
        <pc:spChg chg="mod">
          <ac:chgData name="Georges MATHIO" userId="1057b68d-d9cf-4cd5-bc4c-3fe68ec33e97" providerId="ADAL" clId="{FCBB5270-DEBA-45EE-AD54-6E7B964CB6D2}" dt="2024-10-24T12:45:49.970" v="4356" actId="1076"/>
          <ac:spMkLst>
            <pc:docMk/>
            <pc:sldMk cId="3397681657" sldId="279"/>
            <ac:spMk id="6" creationId="{CE60030D-41C2-BC30-0857-332E8599CC00}"/>
          </ac:spMkLst>
        </pc:spChg>
        <pc:picChg chg="mod">
          <ac:chgData name="Georges MATHIO" userId="1057b68d-d9cf-4cd5-bc4c-3fe68ec33e97" providerId="ADAL" clId="{FCBB5270-DEBA-45EE-AD54-6E7B964CB6D2}" dt="2024-10-24T12:22:19.443" v="3794" actId="1076"/>
          <ac:picMkLst>
            <pc:docMk/>
            <pc:sldMk cId="3397681657" sldId="279"/>
            <ac:picMk id="1026" creationId="{D7CD8759-C294-0E73-A2B8-7922E3766B10}"/>
          </ac:picMkLst>
        </pc:picChg>
      </pc:sldChg>
      <pc:sldChg chg="modSp add mod">
        <pc:chgData name="Georges MATHIO" userId="1057b68d-d9cf-4cd5-bc4c-3fe68ec33e97" providerId="ADAL" clId="{FCBB5270-DEBA-45EE-AD54-6E7B964CB6D2}" dt="2024-10-24T12:51:17.702" v="4585" actId="113"/>
        <pc:sldMkLst>
          <pc:docMk/>
          <pc:sldMk cId="1341887883" sldId="280"/>
        </pc:sldMkLst>
        <pc:spChg chg="mod">
          <ac:chgData name="Georges MATHIO" userId="1057b68d-d9cf-4cd5-bc4c-3fe68ec33e97" providerId="ADAL" clId="{FCBB5270-DEBA-45EE-AD54-6E7B964CB6D2}" dt="2024-10-24T12:51:17.702" v="4585" actId="113"/>
          <ac:spMkLst>
            <pc:docMk/>
            <pc:sldMk cId="1341887883" sldId="280"/>
            <ac:spMk id="6" creationId="{A98706C5-21D7-7FCB-812B-5D97BD3CB7C3}"/>
          </ac:spMkLst>
        </pc:spChg>
        <pc:picChg chg="mod">
          <ac:chgData name="Georges MATHIO" userId="1057b68d-d9cf-4cd5-bc4c-3fe68ec33e97" providerId="ADAL" clId="{FCBB5270-DEBA-45EE-AD54-6E7B964CB6D2}" dt="2024-10-24T12:45:37.034" v="4354" actId="1076"/>
          <ac:picMkLst>
            <pc:docMk/>
            <pc:sldMk cId="1341887883" sldId="280"/>
            <ac:picMk id="7" creationId="{713B0942-D03C-7D95-1F19-5FD28749A0D1}"/>
          </ac:picMkLst>
        </pc:picChg>
      </pc:sldChg>
    </pc:docChg>
  </pc:docChgLst>
  <pc:docChgLst>
    <pc:chgData name="Georges MATHIO" userId="1057b68d-d9cf-4cd5-bc4c-3fe68ec33e97" providerId="ADAL" clId="{A809CB15-188B-4206-965E-D05EC8603C42}"/>
    <pc:docChg chg="undo redo custSel addSld delSld modSld sldOrd">
      <pc:chgData name="Georges MATHIO" userId="1057b68d-d9cf-4cd5-bc4c-3fe68ec33e97" providerId="ADAL" clId="{A809CB15-188B-4206-965E-D05EC8603C42}" dt="2024-10-25T09:44:54.113" v="1726" actId="14100"/>
      <pc:docMkLst>
        <pc:docMk/>
      </pc:docMkLst>
      <pc:sldChg chg="addSp delSp modSp mod addAnim modAnim">
        <pc:chgData name="Georges MATHIO" userId="1057b68d-d9cf-4cd5-bc4c-3fe68ec33e97" providerId="ADAL" clId="{A809CB15-188B-4206-965E-D05EC8603C42}" dt="2024-10-24T15:24:27.271" v="476"/>
        <pc:sldMkLst>
          <pc:docMk/>
          <pc:sldMk cId="2526593619" sldId="256"/>
        </pc:sldMkLst>
        <pc:spChg chg="mod">
          <ac:chgData name="Georges MATHIO" userId="1057b68d-d9cf-4cd5-bc4c-3fe68ec33e97" providerId="ADAL" clId="{A809CB15-188B-4206-965E-D05EC8603C42}" dt="2024-10-24T15:24:13.867" v="472" actId="26606"/>
          <ac:spMkLst>
            <pc:docMk/>
            <pc:sldMk cId="2526593619" sldId="256"/>
            <ac:spMk id="3" creationId="{00000000-0000-0000-0000-000000000000}"/>
          </ac:spMkLst>
        </pc:spChg>
        <pc:spChg chg="del">
          <ac:chgData name="Georges MATHIO" userId="1057b68d-d9cf-4cd5-bc4c-3fe68ec33e97" providerId="ADAL" clId="{A809CB15-188B-4206-965E-D05EC8603C42}" dt="2024-10-24T15:24:13.867" v="472" actId="26606"/>
          <ac:spMkLst>
            <pc:docMk/>
            <pc:sldMk cId="2526593619" sldId="256"/>
            <ac:spMk id="1035" creationId="{F4A20210-FA90-4B6D-8D2E-1B90054E097A}"/>
          </ac:spMkLst>
        </pc:spChg>
        <pc:spChg chg="del">
          <ac:chgData name="Georges MATHIO" userId="1057b68d-d9cf-4cd5-bc4c-3fe68ec33e97" providerId="ADAL" clId="{A809CB15-188B-4206-965E-D05EC8603C42}" dt="2024-10-24T15:24:13.867" v="472" actId="26606"/>
          <ac:spMkLst>
            <pc:docMk/>
            <pc:sldMk cId="2526593619" sldId="256"/>
            <ac:spMk id="1037" creationId="{39213B44-68B7-47E7-B506-5C79FCF80924}"/>
          </ac:spMkLst>
        </pc:spChg>
        <pc:spChg chg="add">
          <ac:chgData name="Georges MATHIO" userId="1057b68d-d9cf-4cd5-bc4c-3fe68ec33e97" providerId="ADAL" clId="{A809CB15-188B-4206-965E-D05EC8603C42}" dt="2024-10-24T15:24:13.867" v="472" actId="26606"/>
          <ac:spMkLst>
            <pc:docMk/>
            <pc:sldMk cId="2526593619" sldId="256"/>
            <ac:spMk id="2059" creationId="{F4A20210-FA90-4B6D-8D2E-1B90054E097A}"/>
          </ac:spMkLst>
        </pc:spChg>
        <pc:spChg chg="add">
          <ac:chgData name="Georges MATHIO" userId="1057b68d-d9cf-4cd5-bc4c-3fe68ec33e97" providerId="ADAL" clId="{A809CB15-188B-4206-965E-D05EC8603C42}" dt="2024-10-24T15:24:13.867" v="472" actId="26606"/>
          <ac:spMkLst>
            <pc:docMk/>
            <pc:sldMk cId="2526593619" sldId="256"/>
            <ac:spMk id="2061" creationId="{39213B44-68B7-47E7-B506-5C79FCF80924}"/>
          </ac:spMkLst>
        </pc:spChg>
        <pc:grpChg chg="del">
          <ac:chgData name="Georges MATHIO" userId="1057b68d-d9cf-4cd5-bc4c-3fe68ec33e97" providerId="ADAL" clId="{A809CB15-188B-4206-965E-D05EC8603C42}" dt="2024-10-24T15:24:13.867" v="472" actId="26606"/>
          <ac:grpSpMkLst>
            <pc:docMk/>
            <pc:sldMk cId="2526593619" sldId="256"/>
            <ac:grpSpMk id="1039" creationId="{39084D60-65A6-45F8-8C17-3529E43F1C39}"/>
          </ac:grpSpMkLst>
        </pc:grpChg>
        <pc:grpChg chg="add">
          <ac:chgData name="Georges MATHIO" userId="1057b68d-d9cf-4cd5-bc4c-3fe68ec33e97" providerId="ADAL" clId="{A809CB15-188B-4206-965E-D05EC8603C42}" dt="2024-10-24T15:24:13.867" v="472" actId="26606"/>
          <ac:grpSpMkLst>
            <pc:docMk/>
            <pc:sldMk cId="2526593619" sldId="256"/>
            <ac:grpSpMk id="2063" creationId="{39084D60-65A6-45F8-8C17-3529E43F1C39}"/>
          </ac:grpSpMkLst>
        </pc:grpChg>
        <pc:picChg chg="del">
          <ac:chgData name="Georges MATHIO" userId="1057b68d-d9cf-4cd5-bc4c-3fe68ec33e97" providerId="ADAL" clId="{A809CB15-188B-4206-965E-D05EC8603C42}" dt="2024-10-24T15:24:08.155" v="470" actId="478"/>
          <ac:picMkLst>
            <pc:docMk/>
            <pc:sldMk cId="2526593619" sldId="256"/>
            <ac:picMk id="1026" creationId="{3C5C4E1E-2C97-713D-BE0B-E78AEDF831C4}"/>
          </ac:picMkLst>
        </pc:picChg>
        <pc:picChg chg="del">
          <ac:chgData name="Georges MATHIO" userId="1057b68d-d9cf-4cd5-bc4c-3fe68ec33e97" providerId="ADAL" clId="{A809CB15-188B-4206-965E-D05EC8603C42}" dt="2024-10-24T15:24:13.867" v="472" actId="26606"/>
          <ac:picMkLst>
            <pc:docMk/>
            <pc:sldMk cId="2526593619" sldId="256"/>
            <ac:picMk id="1031" creationId="{CBECFFDC-94DB-4DA3-94FE-22FEDDA8FA30}"/>
          </ac:picMkLst>
        </pc:picChg>
        <pc:picChg chg="del">
          <ac:chgData name="Georges MATHIO" userId="1057b68d-d9cf-4cd5-bc4c-3fe68ec33e97" providerId="ADAL" clId="{A809CB15-188B-4206-965E-D05EC8603C42}" dt="2024-10-24T15:24:13.867" v="472" actId="26606"/>
          <ac:picMkLst>
            <pc:docMk/>
            <pc:sldMk cId="2526593619" sldId="256"/>
            <ac:picMk id="1033" creationId="{545F67A4-7428-47F3-AE14-8CA43D976E11}"/>
          </ac:picMkLst>
        </pc:picChg>
        <pc:picChg chg="add mod ord">
          <ac:chgData name="Georges MATHIO" userId="1057b68d-d9cf-4cd5-bc4c-3fe68ec33e97" providerId="ADAL" clId="{A809CB15-188B-4206-965E-D05EC8603C42}" dt="2024-10-24T15:24:13.867" v="472" actId="26606"/>
          <ac:picMkLst>
            <pc:docMk/>
            <pc:sldMk cId="2526593619" sldId="256"/>
            <ac:picMk id="2050" creationId="{2D20C9DB-BF84-21FA-D8C4-E82533361939}"/>
          </ac:picMkLst>
        </pc:picChg>
        <pc:picChg chg="add">
          <ac:chgData name="Georges MATHIO" userId="1057b68d-d9cf-4cd5-bc4c-3fe68ec33e97" providerId="ADAL" clId="{A809CB15-188B-4206-965E-D05EC8603C42}" dt="2024-10-24T15:24:13.867" v="472" actId="26606"/>
          <ac:picMkLst>
            <pc:docMk/>
            <pc:sldMk cId="2526593619" sldId="256"/>
            <ac:picMk id="2055" creationId="{CBECFFDC-94DB-4DA3-94FE-22FEDDA8FA30}"/>
          </ac:picMkLst>
        </pc:picChg>
        <pc:picChg chg="add">
          <ac:chgData name="Georges MATHIO" userId="1057b68d-d9cf-4cd5-bc4c-3fe68ec33e97" providerId="ADAL" clId="{A809CB15-188B-4206-965E-D05EC8603C42}" dt="2024-10-24T15:24:13.867" v="472" actId="26606"/>
          <ac:picMkLst>
            <pc:docMk/>
            <pc:sldMk cId="2526593619" sldId="256"/>
            <ac:picMk id="2057" creationId="{545F67A4-7428-47F3-AE14-8CA43D976E11}"/>
          </ac:picMkLst>
        </pc:picChg>
      </pc:sldChg>
      <pc:sldChg chg="del">
        <pc:chgData name="Georges MATHIO" userId="1057b68d-d9cf-4cd5-bc4c-3fe68ec33e97" providerId="ADAL" clId="{A809CB15-188B-4206-965E-D05EC8603C42}" dt="2024-10-24T13:18:40.944" v="0" actId="47"/>
        <pc:sldMkLst>
          <pc:docMk/>
          <pc:sldMk cId="1554076419" sldId="258"/>
        </pc:sldMkLst>
      </pc:sldChg>
      <pc:sldChg chg="del">
        <pc:chgData name="Georges MATHIO" userId="1057b68d-d9cf-4cd5-bc4c-3fe68ec33e97" providerId="ADAL" clId="{A809CB15-188B-4206-965E-D05EC8603C42}" dt="2024-10-24T13:18:55.088" v="3" actId="47"/>
        <pc:sldMkLst>
          <pc:docMk/>
          <pc:sldMk cId="698645210" sldId="259"/>
        </pc:sldMkLst>
      </pc:sldChg>
      <pc:sldChg chg="del">
        <pc:chgData name="Georges MATHIO" userId="1057b68d-d9cf-4cd5-bc4c-3fe68ec33e97" providerId="ADAL" clId="{A809CB15-188B-4206-965E-D05EC8603C42}" dt="2024-10-24T13:18:55.779" v="4" actId="47"/>
        <pc:sldMkLst>
          <pc:docMk/>
          <pc:sldMk cId="2019018920" sldId="260"/>
        </pc:sldMkLst>
      </pc:sldChg>
      <pc:sldChg chg="del">
        <pc:chgData name="Georges MATHIO" userId="1057b68d-d9cf-4cd5-bc4c-3fe68ec33e97" providerId="ADAL" clId="{A809CB15-188B-4206-965E-D05EC8603C42}" dt="2024-10-24T13:18:56.453" v="5" actId="47"/>
        <pc:sldMkLst>
          <pc:docMk/>
          <pc:sldMk cId="4161449416" sldId="261"/>
        </pc:sldMkLst>
      </pc:sldChg>
      <pc:sldChg chg="addSp modSp mod">
        <pc:chgData name="Georges MATHIO" userId="1057b68d-d9cf-4cd5-bc4c-3fe68ec33e97" providerId="ADAL" clId="{A809CB15-188B-4206-965E-D05EC8603C42}" dt="2024-10-25T09:44:54.113" v="1726" actId="14100"/>
        <pc:sldMkLst>
          <pc:docMk/>
          <pc:sldMk cId="3587356529" sldId="262"/>
        </pc:sldMkLst>
        <pc:spChg chg="add mod">
          <ac:chgData name="Georges MATHIO" userId="1057b68d-d9cf-4cd5-bc4c-3fe68ec33e97" providerId="ADAL" clId="{A809CB15-188B-4206-965E-D05EC8603C42}" dt="2024-10-25T09:44:49.591" v="1724" actId="1076"/>
          <ac:spMkLst>
            <pc:docMk/>
            <pc:sldMk cId="3587356529" sldId="262"/>
            <ac:spMk id="4" creationId="{F0CB4780-3982-24FD-B236-8E7471AD4886}"/>
          </ac:spMkLst>
        </pc:spChg>
        <pc:spChg chg="mod">
          <ac:chgData name="Georges MATHIO" userId="1057b68d-d9cf-4cd5-bc4c-3fe68ec33e97" providerId="ADAL" clId="{A809CB15-188B-4206-965E-D05EC8603C42}" dt="2024-10-25T09:44:54.113" v="1726" actId="14100"/>
          <ac:spMkLst>
            <pc:docMk/>
            <pc:sldMk cId="3587356529" sldId="262"/>
            <ac:spMk id="8" creationId="{8C1BBF7E-EA70-9FE6-C90F-A1284432D1C6}"/>
          </ac:spMkLst>
        </pc:spChg>
        <pc:graphicFrameChg chg="add mod modGraphic">
          <ac:chgData name="Georges MATHIO" userId="1057b68d-d9cf-4cd5-bc4c-3fe68ec33e97" providerId="ADAL" clId="{A809CB15-188B-4206-965E-D05EC8603C42}" dt="2024-10-25T09:44:49.591" v="1724" actId="1076"/>
          <ac:graphicFrameMkLst>
            <pc:docMk/>
            <pc:sldMk cId="3587356529" sldId="262"/>
            <ac:graphicFrameMk id="3" creationId="{39513852-A284-9AC8-ACC9-25539BD3AF40}"/>
          </ac:graphicFrameMkLst>
        </pc:graphicFrameChg>
      </pc:sldChg>
      <pc:sldChg chg="del">
        <pc:chgData name="Georges MATHIO" userId="1057b68d-d9cf-4cd5-bc4c-3fe68ec33e97" providerId="ADAL" clId="{A809CB15-188B-4206-965E-D05EC8603C42}" dt="2024-10-25T08:03:53.208" v="1264" actId="47"/>
        <pc:sldMkLst>
          <pc:docMk/>
          <pc:sldMk cId="631768457" sldId="263"/>
        </pc:sldMkLst>
      </pc:sldChg>
      <pc:sldChg chg="addSp modSp mod ord">
        <pc:chgData name="Georges MATHIO" userId="1057b68d-d9cf-4cd5-bc4c-3fe68ec33e97" providerId="ADAL" clId="{A809CB15-188B-4206-965E-D05EC8603C42}" dt="2024-10-25T08:37:31.010" v="1589" actId="20577"/>
        <pc:sldMkLst>
          <pc:docMk/>
          <pc:sldMk cId="3585669407" sldId="264"/>
        </pc:sldMkLst>
        <pc:spChg chg="mod">
          <ac:chgData name="Georges MATHIO" userId="1057b68d-d9cf-4cd5-bc4c-3fe68ec33e97" providerId="ADAL" clId="{A809CB15-188B-4206-965E-D05EC8603C42}" dt="2024-10-25T08:37:31.010" v="1589" actId="20577"/>
          <ac:spMkLst>
            <pc:docMk/>
            <pc:sldMk cId="3585669407" sldId="264"/>
            <ac:spMk id="3" creationId="{562509FB-3375-6A4D-FF92-5EB987E5EE04}"/>
          </ac:spMkLst>
        </pc:spChg>
        <pc:spChg chg="add mod">
          <ac:chgData name="Georges MATHIO" userId="1057b68d-d9cf-4cd5-bc4c-3fe68ec33e97" providerId="ADAL" clId="{A809CB15-188B-4206-965E-D05EC8603C42}" dt="2024-10-25T08:32:12.582" v="1535" actId="1076"/>
          <ac:spMkLst>
            <pc:docMk/>
            <pc:sldMk cId="3585669407" sldId="264"/>
            <ac:spMk id="5" creationId="{70ADC642-2C7D-8869-0C0B-D516E0B56940}"/>
          </ac:spMkLst>
        </pc:spChg>
        <pc:spChg chg="add mod">
          <ac:chgData name="Georges MATHIO" userId="1057b68d-d9cf-4cd5-bc4c-3fe68ec33e97" providerId="ADAL" clId="{A809CB15-188B-4206-965E-D05EC8603C42}" dt="2024-10-25T08:26:54.248" v="1468" actId="1076"/>
          <ac:spMkLst>
            <pc:docMk/>
            <pc:sldMk cId="3585669407" sldId="264"/>
            <ac:spMk id="6" creationId="{0B59BF58-EA9F-35EF-08F5-E6C5BA649833}"/>
          </ac:spMkLst>
        </pc:spChg>
        <pc:picChg chg="add mod">
          <ac:chgData name="Georges MATHIO" userId="1057b68d-d9cf-4cd5-bc4c-3fe68ec33e97" providerId="ADAL" clId="{A809CB15-188B-4206-965E-D05EC8603C42}" dt="2024-10-25T08:32:10.461" v="1534" actId="14100"/>
          <ac:picMkLst>
            <pc:docMk/>
            <pc:sldMk cId="3585669407" sldId="264"/>
            <ac:picMk id="4" creationId="{81D1CFDC-8829-7765-C14F-71CF67CB0222}"/>
          </ac:picMkLst>
        </pc:picChg>
        <pc:picChg chg="add mod">
          <ac:chgData name="Georges MATHIO" userId="1057b68d-d9cf-4cd5-bc4c-3fe68ec33e97" providerId="ADAL" clId="{A809CB15-188B-4206-965E-D05EC8603C42}" dt="2024-10-25T08:32:32.640" v="1542" actId="1076"/>
          <ac:picMkLst>
            <pc:docMk/>
            <pc:sldMk cId="3585669407" sldId="264"/>
            <ac:picMk id="1026" creationId="{512B3A3B-99A2-0DA6-9607-EB3EAD45B23C}"/>
          </ac:picMkLst>
        </pc:picChg>
        <pc:cxnChg chg="add mod">
          <ac:chgData name="Georges MATHIO" userId="1057b68d-d9cf-4cd5-bc4c-3fe68ec33e97" providerId="ADAL" clId="{A809CB15-188B-4206-965E-D05EC8603C42}" dt="2024-10-25T08:32:22.204" v="1538" actId="14100"/>
          <ac:cxnSpMkLst>
            <pc:docMk/>
            <pc:sldMk cId="3585669407" sldId="264"/>
            <ac:cxnSpMk id="7" creationId="{9A70F87D-18BD-E974-6B31-A1A81684CA0B}"/>
          </ac:cxnSpMkLst>
        </pc:cxnChg>
      </pc:sldChg>
      <pc:sldChg chg="modSp del mod ord">
        <pc:chgData name="Georges MATHIO" userId="1057b68d-d9cf-4cd5-bc4c-3fe68ec33e97" providerId="ADAL" clId="{A809CB15-188B-4206-965E-D05EC8603C42}" dt="2024-10-25T09:41:37.628" v="1686" actId="2696"/>
        <pc:sldMkLst>
          <pc:docMk/>
          <pc:sldMk cId="2440634833" sldId="265"/>
        </pc:sldMkLst>
        <pc:spChg chg="mod">
          <ac:chgData name="Georges MATHIO" userId="1057b68d-d9cf-4cd5-bc4c-3fe68ec33e97" providerId="ADAL" clId="{A809CB15-188B-4206-965E-D05EC8603C42}" dt="2024-10-25T09:11:11.249" v="1685" actId="20577"/>
          <ac:spMkLst>
            <pc:docMk/>
            <pc:sldMk cId="2440634833" sldId="265"/>
            <ac:spMk id="3" creationId="{562509FB-3375-6A4D-FF92-5EB987E5EE04}"/>
          </ac:spMkLst>
        </pc:spChg>
      </pc:sldChg>
      <pc:sldChg chg="modSp add del mod">
        <pc:chgData name="Georges MATHIO" userId="1057b68d-d9cf-4cd5-bc4c-3fe68ec33e97" providerId="ADAL" clId="{A809CB15-188B-4206-965E-D05EC8603C42}" dt="2024-10-25T09:41:59.260" v="1687" actId="47"/>
        <pc:sldMkLst>
          <pc:docMk/>
          <pc:sldMk cId="3108279696" sldId="267"/>
        </pc:sldMkLst>
        <pc:spChg chg="mod">
          <ac:chgData name="Georges MATHIO" userId="1057b68d-d9cf-4cd5-bc4c-3fe68ec33e97" providerId="ADAL" clId="{A809CB15-188B-4206-965E-D05EC8603C42}" dt="2024-10-25T08:24:37.084" v="1404" actId="1076"/>
          <ac:spMkLst>
            <pc:docMk/>
            <pc:sldMk cId="3108279696" sldId="267"/>
            <ac:spMk id="7" creationId="{76099145-672A-AD87-68F6-32F4233506B6}"/>
          </ac:spMkLst>
        </pc:spChg>
      </pc:sldChg>
      <pc:sldChg chg="del">
        <pc:chgData name="Georges MATHIO" userId="1057b68d-d9cf-4cd5-bc4c-3fe68ec33e97" providerId="ADAL" clId="{A809CB15-188B-4206-965E-D05EC8603C42}" dt="2024-10-24T13:19:00.441" v="12" actId="47"/>
        <pc:sldMkLst>
          <pc:docMk/>
          <pc:sldMk cId="3988114519" sldId="267"/>
        </pc:sldMkLst>
      </pc:sldChg>
      <pc:sldChg chg="modSp mod">
        <pc:chgData name="Georges MATHIO" userId="1057b68d-d9cf-4cd5-bc4c-3fe68ec33e97" providerId="ADAL" clId="{A809CB15-188B-4206-965E-D05EC8603C42}" dt="2024-10-24T15:26:55.823" v="552" actId="1036"/>
        <pc:sldMkLst>
          <pc:docMk/>
          <pc:sldMk cId="787731320" sldId="268"/>
        </pc:sldMkLst>
        <pc:spChg chg="mod">
          <ac:chgData name="Georges MATHIO" userId="1057b68d-d9cf-4cd5-bc4c-3fe68ec33e97" providerId="ADAL" clId="{A809CB15-188B-4206-965E-D05EC8603C42}" dt="2024-10-24T15:26:55.823" v="552" actId="1036"/>
          <ac:spMkLst>
            <pc:docMk/>
            <pc:sldMk cId="787731320" sldId="268"/>
            <ac:spMk id="4" creationId="{B12E9B66-52C5-03E4-5864-B43250107E4B}"/>
          </ac:spMkLst>
        </pc:spChg>
        <pc:spChg chg="mod">
          <ac:chgData name="Georges MATHIO" userId="1057b68d-d9cf-4cd5-bc4c-3fe68ec33e97" providerId="ADAL" clId="{A809CB15-188B-4206-965E-D05EC8603C42}" dt="2024-10-24T13:31:13.010" v="162" actId="115"/>
          <ac:spMkLst>
            <pc:docMk/>
            <pc:sldMk cId="787731320" sldId="268"/>
            <ac:spMk id="8" creationId="{8C1BBF7E-EA70-9FE6-C90F-A1284432D1C6}"/>
          </ac:spMkLst>
        </pc:spChg>
      </pc:sldChg>
      <pc:sldChg chg="addSp modSp del mod modAnim">
        <pc:chgData name="Georges MATHIO" userId="1057b68d-d9cf-4cd5-bc4c-3fe68ec33e97" providerId="ADAL" clId="{A809CB15-188B-4206-965E-D05EC8603C42}" dt="2024-10-24T13:30:46.471" v="156" actId="47"/>
        <pc:sldMkLst>
          <pc:docMk/>
          <pc:sldMk cId="3491289200" sldId="269"/>
        </pc:sldMkLst>
        <pc:spChg chg="mod ord">
          <ac:chgData name="Georges MATHIO" userId="1057b68d-d9cf-4cd5-bc4c-3fe68ec33e97" providerId="ADAL" clId="{A809CB15-188B-4206-965E-D05EC8603C42}" dt="2024-10-24T13:25:50.339" v="104" actId="6549"/>
          <ac:spMkLst>
            <pc:docMk/>
            <pc:sldMk cId="3491289200" sldId="269"/>
            <ac:spMk id="3" creationId="{3AB16FFA-9965-0BDD-1A3A-5E5D0D8DFF10}"/>
          </ac:spMkLst>
        </pc:spChg>
        <pc:spChg chg="add mod">
          <ac:chgData name="Georges MATHIO" userId="1057b68d-d9cf-4cd5-bc4c-3fe68ec33e97" providerId="ADAL" clId="{A809CB15-188B-4206-965E-D05EC8603C42}" dt="2024-10-24T13:21:26.573" v="68" actId="1076"/>
          <ac:spMkLst>
            <pc:docMk/>
            <pc:sldMk cId="3491289200" sldId="269"/>
            <ac:spMk id="9" creationId="{090F116B-409D-E595-18F3-89F15076FC94}"/>
          </ac:spMkLst>
        </pc:spChg>
        <pc:picChg chg="add mod">
          <ac:chgData name="Georges MATHIO" userId="1057b68d-d9cf-4cd5-bc4c-3fe68ec33e97" providerId="ADAL" clId="{A809CB15-188B-4206-965E-D05EC8603C42}" dt="2024-10-24T13:21:23.700" v="67" actId="1036"/>
          <ac:picMkLst>
            <pc:docMk/>
            <pc:sldMk cId="3491289200" sldId="269"/>
            <ac:picMk id="4" creationId="{6A68FB58-096A-AC51-D913-F6F8F0EA51FA}"/>
          </ac:picMkLst>
        </pc:picChg>
        <pc:picChg chg="add mod">
          <ac:chgData name="Georges MATHIO" userId="1057b68d-d9cf-4cd5-bc4c-3fe68ec33e97" providerId="ADAL" clId="{A809CB15-188B-4206-965E-D05EC8603C42}" dt="2024-10-24T13:21:23.700" v="67" actId="1036"/>
          <ac:picMkLst>
            <pc:docMk/>
            <pc:sldMk cId="3491289200" sldId="269"/>
            <ac:picMk id="6" creationId="{D17BAFD8-17F0-28C7-BA5D-8E93293D2D82}"/>
          </ac:picMkLst>
        </pc:picChg>
        <pc:picChg chg="add mod">
          <ac:chgData name="Georges MATHIO" userId="1057b68d-d9cf-4cd5-bc4c-3fe68ec33e97" providerId="ADAL" clId="{A809CB15-188B-4206-965E-D05EC8603C42}" dt="2024-10-24T13:25:29.822" v="98"/>
          <ac:picMkLst>
            <pc:docMk/>
            <pc:sldMk cId="3491289200" sldId="269"/>
            <ac:picMk id="10" creationId="{7829974C-52A0-CB08-0C82-EAA5662DFAC8}"/>
          </ac:picMkLst>
        </pc:picChg>
        <pc:picChg chg="add mod">
          <ac:chgData name="Georges MATHIO" userId="1057b68d-d9cf-4cd5-bc4c-3fe68ec33e97" providerId="ADAL" clId="{A809CB15-188B-4206-965E-D05EC8603C42}" dt="2024-10-24T13:25:29.822" v="98"/>
          <ac:picMkLst>
            <pc:docMk/>
            <pc:sldMk cId="3491289200" sldId="269"/>
            <ac:picMk id="11" creationId="{5618EEDC-04E9-3FDC-E475-A101E9BBC7A8}"/>
          </ac:picMkLst>
        </pc:picChg>
        <pc:picChg chg="mod">
          <ac:chgData name="Georges MATHIO" userId="1057b68d-d9cf-4cd5-bc4c-3fe68ec33e97" providerId="ADAL" clId="{A809CB15-188B-4206-965E-D05EC8603C42}" dt="2024-10-24T13:21:43.835" v="71" actId="1076"/>
          <ac:picMkLst>
            <pc:docMk/>
            <pc:sldMk cId="3491289200" sldId="269"/>
            <ac:picMk id="5122" creationId="{683AA011-94F6-101D-F898-3356A6D87CC5}"/>
          </ac:picMkLst>
        </pc:picChg>
        <pc:cxnChg chg="add mod">
          <ac:chgData name="Georges MATHIO" userId="1057b68d-d9cf-4cd5-bc4c-3fe68ec33e97" providerId="ADAL" clId="{A809CB15-188B-4206-965E-D05EC8603C42}" dt="2024-10-24T13:21:23.700" v="67" actId="1036"/>
          <ac:cxnSpMkLst>
            <pc:docMk/>
            <pc:sldMk cId="3491289200" sldId="269"/>
            <ac:cxnSpMk id="8" creationId="{D2580C56-95E6-BFFD-FBE4-CD8AA54C6161}"/>
          </ac:cxnSpMkLst>
        </pc:cxnChg>
      </pc:sldChg>
      <pc:sldChg chg="addSp delSp modSp mod modAnim">
        <pc:chgData name="Georges MATHIO" userId="1057b68d-d9cf-4cd5-bc4c-3fe68ec33e97" providerId="ADAL" clId="{A809CB15-188B-4206-965E-D05EC8603C42}" dt="2024-10-25T08:14:49.895" v="1293" actId="27636"/>
        <pc:sldMkLst>
          <pc:docMk/>
          <pc:sldMk cId="4175335468" sldId="270"/>
        </pc:sldMkLst>
        <pc:spChg chg="mod">
          <ac:chgData name="Georges MATHIO" userId="1057b68d-d9cf-4cd5-bc4c-3fe68ec33e97" providerId="ADAL" clId="{A809CB15-188B-4206-965E-D05EC8603C42}" dt="2024-10-25T08:14:49.895" v="1293" actId="27636"/>
          <ac:spMkLst>
            <pc:docMk/>
            <pc:sldMk cId="4175335468" sldId="270"/>
            <ac:spMk id="3" creationId="{4EAD0E72-05A0-DE64-3A9D-6DBA43F3CB07}"/>
          </ac:spMkLst>
        </pc:spChg>
        <pc:spChg chg="add mod">
          <ac:chgData name="Georges MATHIO" userId="1057b68d-d9cf-4cd5-bc4c-3fe68ec33e97" providerId="ADAL" clId="{A809CB15-188B-4206-965E-D05EC8603C42}" dt="2024-10-24T15:27:33.427" v="622" actId="20577"/>
          <ac:spMkLst>
            <pc:docMk/>
            <pc:sldMk cId="4175335468" sldId="270"/>
            <ac:spMk id="9" creationId="{88FF9721-B0E8-D4A1-72AB-9C85D8803258}"/>
          </ac:spMkLst>
        </pc:spChg>
        <pc:spChg chg="add mod">
          <ac:chgData name="Georges MATHIO" userId="1057b68d-d9cf-4cd5-bc4c-3fe68ec33e97" providerId="ADAL" clId="{A809CB15-188B-4206-965E-D05EC8603C42}" dt="2024-10-24T15:38:02.041" v="1126" actId="1076"/>
          <ac:spMkLst>
            <pc:docMk/>
            <pc:sldMk cId="4175335468" sldId="270"/>
            <ac:spMk id="10" creationId="{67BF5134-1C37-EBDC-140D-11DA4D02557B}"/>
          </ac:spMkLst>
        </pc:spChg>
        <pc:spChg chg="add mod">
          <ac:chgData name="Georges MATHIO" userId="1057b68d-d9cf-4cd5-bc4c-3fe68ec33e97" providerId="ADAL" clId="{A809CB15-188B-4206-965E-D05EC8603C42}" dt="2024-10-24T15:38:02.041" v="1126" actId="1076"/>
          <ac:spMkLst>
            <pc:docMk/>
            <pc:sldMk cId="4175335468" sldId="270"/>
            <ac:spMk id="11" creationId="{49E9F934-3707-EA2D-B6DE-FDB6BFD89371}"/>
          </ac:spMkLst>
        </pc:spChg>
        <pc:picChg chg="add mod">
          <ac:chgData name="Georges MATHIO" userId="1057b68d-d9cf-4cd5-bc4c-3fe68ec33e97" providerId="ADAL" clId="{A809CB15-188B-4206-965E-D05EC8603C42}" dt="2024-10-24T13:39:34.302" v="248"/>
          <ac:picMkLst>
            <pc:docMk/>
            <pc:sldMk cId="4175335468" sldId="270"/>
            <ac:picMk id="6" creationId="{19CAA6DF-DF15-7472-18A7-AE935D30638F}"/>
          </ac:picMkLst>
        </pc:picChg>
        <pc:picChg chg="add mod">
          <ac:chgData name="Georges MATHIO" userId="1057b68d-d9cf-4cd5-bc4c-3fe68ec33e97" providerId="ADAL" clId="{A809CB15-188B-4206-965E-D05EC8603C42}" dt="2024-10-24T15:38:07.535" v="1127" actId="1076"/>
          <ac:picMkLst>
            <pc:docMk/>
            <pc:sldMk cId="4175335468" sldId="270"/>
            <ac:picMk id="8" creationId="{B238803E-6830-8C4A-6803-128B1C687EBB}"/>
          </ac:picMkLst>
        </pc:picChg>
        <pc:picChg chg="add del mod">
          <ac:chgData name="Georges MATHIO" userId="1057b68d-d9cf-4cd5-bc4c-3fe68ec33e97" providerId="ADAL" clId="{A809CB15-188B-4206-965E-D05EC8603C42}" dt="2024-10-24T15:18:09.429" v="258" actId="478"/>
          <ac:picMkLst>
            <pc:docMk/>
            <pc:sldMk cId="4175335468" sldId="270"/>
            <ac:picMk id="1026" creationId="{172516EB-9C34-18A5-5E63-06D43850BB38}"/>
          </ac:picMkLst>
        </pc:picChg>
      </pc:sldChg>
      <pc:sldChg chg="modSp mod">
        <pc:chgData name="Georges MATHIO" userId="1057b68d-d9cf-4cd5-bc4c-3fe68ec33e97" providerId="ADAL" clId="{A809CB15-188B-4206-965E-D05EC8603C42}" dt="2024-10-25T08:21:35.211" v="1393" actId="115"/>
        <pc:sldMkLst>
          <pc:docMk/>
          <pc:sldMk cId="53047199" sldId="271"/>
        </pc:sldMkLst>
        <pc:spChg chg="mod">
          <ac:chgData name="Georges MATHIO" userId="1057b68d-d9cf-4cd5-bc4c-3fe68ec33e97" providerId="ADAL" clId="{A809CB15-188B-4206-965E-D05EC8603C42}" dt="2024-10-25T08:21:35.211" v="1393" actId="115"/>
          <ac:spMkLst>
            <pc:docMk/>
            <pc:sldMk cId="53047199" sldId="271"/>
            <ac:spMk id="3" creationId="{53452020-6237-B791-2D23-53B0C6D87E89}"/>
          </ac:spMkLst>
        </pc:spChg>
      </pc:sldChg>
      <pc:sldChg chg="del">
        <pc:chgData name="Georges MATHIO" userId="1057b68d-d9cf-4cd5-bc4c-3fe68ec33e97" providerId="ADAL" clId="{A809CB15-188B-4206-965E-D05EC8603C42}" dt="2024-10-24T13:18:57.693" v="8" actId="47"/>
        <pc:sldMkLst>
          <pc:docMk/>
          <pc:sldMk cId="596867331" sldId="272"/>
        </pc:sldMkLst>
      </pc:sldChg>
      <pc:sldChg chg="del">
        <pc:chgData name="Georges MATHIO" userId="1057b68d-d9cf-4cd5-bc4c-3fe68ec33e97" providerId="ADAL" clId="{A809CB15-188B-4206-965E-D05EC8603C42}" dt="2024-10-24T13:18:59.051" v="10" actId="47"/>
        <pc:sldMkLst>
          <pc:docMk/>
          <pc:sldMk cId="478461332" sldId="274"/>
        </pc:sldMkLst>
      </pc:sldChg>
      <pc:sldChg chg="del">
        <pc:chgData name="Georges MATHIO" userId="1057b68d-d9cf-4cd5-bc4c-3fe68ec33e97" providerId="ADAL" clId="{A809CB15-188B-4206-965E-D05EC8603C42}" dt="2024-10-24T13:19:02.122" v="13" actId="47"/>
        <pc:sldMkLst>
          <pc:docMk/>
          <pc:sldMk cId="3779523331" sldId="275"/>
        </pc:sldMkLst>
      </pc:sldChg>
      <pc:sldChg chg="add del">
        <pc:chgData name="Georges MATHIO" userId="1057b68d-d9cf-4cd5-bc4c-3fe68ec33e97" providerId="ADAL" clId="{A809CB15-188B-4206-965E-D05EC8603C42}" dt="2024-10-24T15:24:42.965" v="477" actId="47"/>
        <pc:sldMkLst>
          <pc:docMk/>
          <pc:sldMk cId="3476794743" sldId="276"/>
        </pc:sldMkLst>
      </pc:sldChg>
      <pc:sldChg chg="del">
        <pc:chgData name="Georges MATHIO" userId="1057b68d-d9cf-4cd5-bc4c-3fe68ec33e97" providerId="ADAL" clId="{A809CB15-188B-4206-965E-D05EC8603C42}" dt="2024-10-24T13:18:57.254" v="7" actId="47"/>
        <pc:sldMkLst>
          <pc:docMk/>
          <pc:sldMk cId="3286416962" sldId="277"/>
        </pc:sldMkLst>
      </pc:sldChg>
      <pc:sldChg chg="modSp add mod addAnim delAnim modAnim">
        <pc:chgData name="Georges MATHIO" userId="1057b68d-d9cf-4cd5-bc4c-3fe68ec33e97" providerId="ADAL" clId="{A809CB15-188B-4206-965E-D05EC8603C42}" dt="2024-10-25T08:14:42.642" v="1291" actId="27636"/>
        <pc:sldMkLst>
          <pc:docMk/>
          <pc:sldMk cId="3719670501" sldId="277"/>
        </pc:sldMkLst>
        <pc:spChg chg="mod">
          <ac:chgData name="Georges MATHIO" userId="1057b68d-d9cf-4cd5-bc4c-3fe68ec33e97" providerId="ADAL" clId="{A809CB15-188B-4206-965E-D05EC8603C42}" dt="2024-10-25T08:14:42.642" v="1291" actId="27636"/>
          <ac:spMkLst>
            <pc:docMk/>
            <pc:sldMk cId="3719670501" sldId="277"/>
            <ac:spMk id="3" creationId="{F5A4E8DF-D328-0DA5-57D1-308A4BE3DCEC}"/>
          </ac:spMkLst>
        </pc:spChg>
      </pc:sldChg>
      <pc:sldChg chg="del">
        <pc:chgData name="Georges MATHIO" userId="1057b68d-d9cf-4cd5-bc4c-3fe68ec33e97" providerId="ADAL" clId="{A809CB15-188B-4206-965E-D05EC8603C42}" dt="2024-10-24T13:18:56.814" v="6" actId="47"/>
        <pc:sldMkLst>
          <pc:docMk/>
          <pc:sldMk cId="109681997" sldId="278"/>
        </pc:sldMkLst>
      </pc:sldChg>
      <pc:sldChg chg="del">
        <pc:chgData name="Georges MATHIO" userId="1057b68d-d9cf-4cd5-bc4c-3fe68ec33e97" providerId="ADAL" clId="{A809CB15-188B-4206-965E-D05EC8603C42}" dt="2024-10-24T13:18:58.478" v="9" actId="47"/>
        <pc:sldMkLst>
          <pc:docMk/>
          <pc:sldMk cId="3397681657" sldId="279"/>
        </pc:sldMkLst>
      </pc:sldChg>
      <pc:sldChg chg="del">
        <pc:chgData name="Georges MATHIO" userId="1057b68d-d9cf-4cd5-bc4c-3fe68ec33e97" providerId="ADAL" clId="{A809CB15-188B-4206-965E-D05EC8603C42}" dt="2024-10-24T13:18:59.672" v="11" actId="47"/>
        <pc:sldMkLst>
          <pc:docMk/>
          <pc:sldMk cId="1341887883" sldId="280"/>
        </pc:sldMkLst>
      </pc:sldChg>
    </pc:docChg>
  </pc:docChgLst>
  <pc:docChgLst>
    <pc:chgData name="Georges MATHIO" userId="S::georges.mathio@estia.fr::1057b68d-d9cf-4cd5-bc4c-3fe68ec33e97" providerId="AD" clId="Web-{36ED8768-8026-1B55-FA1B-B63F3BAF7377}"/>
    <pc:docChg chg="modSld">
      <pc:chgData name="Georges MATHIO" userId="S::georges.mathio@estia.fr::1057b68d-d9cf-4cd5-bc4c-3fe68ec33e97" providerId="AD" clId="Web-{36ED8768-8026-1B55-FA1B-B63F3BAF7377}" dt="2023-11-27T16:15:30.705" v="2" actId="20577"/>
      <pc:docMkLst>
        <pc:docMk/>
      </pc:docMkLst>
      <pc:sldChg chg="modSp">
        <pc:chgData name="Georges MATHIO" userId="S::georges.mathio@estia.fr::1057b68d-d9cf-4cd5-bc4c-3fe68ec33e97" providerId="AD" clId="Web-{36ED8768-8026-1B55-FA1B-B63F3BAF7377}" dt="2023-11-27T16:15:30.705" v="2" actId="20577"/>
        <pc:sldMkLst>
          <pc:docMk/>
          <pc:sldMk cId="2482283123" sldId="259"/>
        </pc:sldMkLst>
        <pc:spChg chg="mod">
          <ac:chgData name="Georges MATHIO" userId="S::georges.mathio@estia.fr::1057b68d-d9cf-4cd5-bc4c-3fe68ec33e97" providerId="AD" clId="Web-{36ED8768-8026-1B55-FA1B-B63F3BAF7377}" dt="2023-11-27T16:15:30.705" v="2" actId="20577"/>
          <ac:spMkLst>
            <pc:docMk/>
            <pc:sldMk cId="2482283123" sldId="259"/>
            <ac:spMk id="3" creationId="{B5620FEA-FA3C-B3F6-C2FC-F9D51C3D46CB}"/>
          </ac:spMkLst>
        </pc:spChg>
      </pc:sldChg>
    </pc:docChg>
  </pc:docChgLst>
  <pc:docChgLst>
    <pc:chgData name="Georges MATHIO" userId="1057b68d-d9cf-4cd5-bc4c-3fe68ec33e97" providerId="ADAL" clId="{424CC4A3-94C0-43E4-A801-8F92997663E9}"/>
    <pc:docChg chg="undo redo custSel addSld delSld modSld sldOrd modMainMaster">
      <pc:chgData name="Georges MATHIO" userId="1057b68d-d9cf-4cd5-bc4c-3fe68ec33e97" providerId="ADAL" clId="{424CC4A3-94C0-43E4-A801-8F92997663E9}" dt="2024-09-17T08:06:52.683" v="2903" actId="1076"/>
      <pc:docMkLst>
        <pc:docMk/>
      </pc:docMkLst>
      <pc:sldChg chg="modSp mod">
        <pc:chgData name="Georges MATHIO" userId="1057b68d-d9cf-4cd5-bc4c-3fe68ec33e97" providerId="ADAL" clId="{424CC4A3-94C0-43E4-A801-8F92997663E9}" dt="2024-09-10T13:47:06.195" v="2505" actId="122"/>
        <pc:sldMkLst>
          <pc:docMk/>
          <pc:sldMk cId="2526593619" sldId="256"/>
        </pc:sldMkLst>
        <pc:spChg chg="mod">
          <ac:chgData name="Georges MATHIO" userId="1057b68d-d9cf-4cd5-bc4c-3fe68ec33e97" providerId="ADAL" clId="{424CC4A3-94C0-43E4-A801-8F92997663E9}" dt="2024-09-10T13:47:06.195" v="2505" actId="122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1057b68d-d9cf-4cd5-bc4c-3fe68ec33e97" providerId="ADAL" clId="{424CC4A3-94C0-43E4-A801-8F92997663E9}" dt="2024-08-23T08:57:08.107" v="241" actId="14100"/>
          <ac:spMkLst>
            <pc:docMk/>
            <pc:sldMk cId="2526593619" sldId="256"/>
            <ac:spMk id="3" creationId="{00000000-0000-0000-0000-000000000000}"/>
          </ac:spMkLst>
        </pc:spChg>
      </pc:sldChg>
      <pc:sldChg chg="addSp delSp modSp mod">
        <pc:chgData name="Georges MATHIO" userId="1057b68d-d9cf-4cd5-bc4c-3fe68ec33e97" providerId="ADAL" clId="{424CC4A3-94C0-43E4-A801-8F92997663E9}" dt="2024-09-17T08:06:52.683" v="2903" actId="1076"/>
        <pc:sldMkLst>
          <pc:docMk/>
          <pc:sldMk cId="1554076419" sldId="258"/>
        </pc:sldMkLst>
        <pc:spChg chg="mod">
          <ac:chgData name="Georges MATHIO" userId="1057b68d-d9cf-4cd5-bc4c-3fe68ec33e97" providerId="ADAL" clId="{424CC4A3-94C0-43E4-A801-8F92997663E9}" dt="2024-09-10T13:47:39.936" v="2519" actId="20577"/>
          <ac:spMkLst>
            <pc:docMk/>
            <pc:sldMk cId="1554076419" sldId="258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9-10T13:47:22.392" v="2506" actId="1076"/>
          <ac:spMkLst>
            <pc:docMk/>
            <pc:sldMk cId="1554076419" sldId="258"/>
            <ac:spMk id="3" creationId="{28C0A9F3-C74E-8D4C-12C9-FC5B0E07D0F8}"/>
          </ac:spMkLst>
        </pc:spChg>
        <pc:spChg chg="del">
          <ac:chgData name="Georges MATHIO" userId="1057b68d-d9cf-4cd5-bc4c-3fe68ec33e97" providerId="ADAL" clId="{424CC4A3-94C0-43E4-A801-8F92997663E9}" dt="2024-08-23T08:45:57.784" v="1" actId="478"/>
          <ac:spMkLst>
            <pc:docMk/>
            <pc:sldMk cId="1554076419" sldId="258"/>
            <ac:spMk id="4" creationId="{5185E7B7-BF77-8FA5-F450-22EF6CADB3AF}"/>
          </ac:spMkLst>
        </pc:spChg>
        <pc:spChg chg="add mod">
          <ac:chgData name="Georges MATHIO" userId="1057b68d-d9cf-4cd5-bc4c-3fe68ec33e97" providerId="ADAL" clId="{424CC4A3-94C0-43E4-A801-8F92997663E9}" dt="2024-09-17T08:06:52.683" v="2903" actId="1076"/>
          <ac:spMkLst>
            <pc:docMk/>
            <pc:sldMk cId="1554076419" sldId="258"/>
            <ac:spMk id="4" creationId="{C1F42947-5ED0-EAEB-C9CD-C736B9CFC5BC}"/>
          </ac:spMkLst>
        </pc:spChg>
        <pc:spChg chg="del">
          <ac:chgData name="Georges MATHIO" userId="1057b68d-d9cf-4cd5-bc4c-3fe68ec33e97" providerId="ADAL" clId="{424CC4A3-94C0-43E4-A801-8F92997663E9}" dt="2024-08-23T08:46:06.806" v="8" actId="478"/>
          <ac:spMkLst>
            <pc:docMk/>
            <pc:sldMk cId="1554076419" sldId="258"/>
            <ac:spMk id="5" creationId="{EBC66D41-2824-5251-9360-B8C227F88DA6}"/>
          </ac:spMkLst>
        </pc:spChg>
        <pc:spChg chg="del">
          <ac:chgData name="Georges MATHIO" userId="1057b68d-d9cf-4cd5-bc4c-3fe68ec33e97" providerId="ADAL" clId="{424CC4A3-94C0-43E4-A801-8F92997663E9}" dt="2024-08-23T08:46:03.881" v="6" actId="478"/>
          <ac:spMkLst>
            <pc:docMk/>
            <pc:sldMk cId="1554076419" sldId="258"/>
            <ac:spMk id="6" creationId="{35FC96DA-A44D-A097-BC28-168510AB2271}"/>
          </ac:spMkLst>
        </pc:spChg>
        <pc:spChg chg="del">
          <ac:chgData name="Georges MATHIO" userId="1057b68d-d9cf-4cd5-bc4c-3fe68ec33e97" providerId="ADAL" clId="{424CC4A3-94C0-43E4-A801-8F92997663E9}" dt="2024-08-23T08:46:05.568" v="7" actId="478"/>
          <ac:spMkLst>
            <pc:docMk/>
            <pc:sldMk cId="1554076419" sldId="258"/>
            <ac:spMk id="7" creationId="{D0A8403C-5777-28EF-83D9-19F6822459A6}"/>
          </ac:spMkLst>
        </pc:spChg>
        <pc:spChg chg="mod">
          <ac:chgData name="Georges MATHIO" userId="1057b68d-d9cf-4cd5-bc4c-3fe68ec33e97" providerId="ADAL" clId="{424CC4A3-94C0-43E4-A801-8F92997663E9}" dt="2024-08-26T14:55:14.249" v="1701" actId="20577"/>
          <ac:spMkLst>
            <pc:docMk/>
            <pc:sldMk cId="1554076419" sldId="258"/>
            <ac:spMk id="8" creationId="{8C1BBF7E-EA70-9FE6-C90F-A1284432D1C6}"/>
          </ac:spMkLst>
        </pc:spChg>
        <pc:spChg chg="del">
          <ac:chgData name="Georges MATHIO" userId="1057b68d-d9cf-4cd5-bc4c-3fe68ec33e97" providerId="ADAL" clId="{424CC4A3-94C0-43E4-A801-8F92997663E9}" dt="2024-08-23T08:46:13.219" v="10" actId="478"/>
          <ac:spMkLst>
            <pc:docMk/>
            <pc:sldMk cId="1554076419" sldId="258"/>
            <ac:spMk id="11" creationId="{3538C984-96B3-4E9A-E4F7-3FC99AFA0885}"/>
          </ac:spMkLst>
        </pc:spChg>
        <pc:spChg chg="del mod">
          <ac:chgData name="Georges MATHIO" userId="1057b68d-d9cf-4cd5-bc4c-3fe68ec33e97" providerId="ADAL" clId="{424CC4A3-94C0-43E4-A801-8F92997663E9}" dt="2024-08-23T08:46:02.352" v="5" actId="478"/>
          <ac:spMkLst>
            <pc:docMk/>
            <pc:sldMk cId="1554076419" sldId="258"/>
            <ac:spMk id="15" creationId="{1685C597-34CB-D272-A180-F815DAC2AE2C}"/>
          </ac:spMkLst>
        </pc:spChg>
        <pc:spChg chg="del">
          <ac:chgData name="Georges MATHIO" userId="1057b68d-d9cf-4cd5-bc4c-3fe68ec33e97" providerId="ADAL" clId="{424CC4A3-94C0-43E4-A801-8F92997663E9}" dt="2024-08-23T08:46:11.891" v="9" actId="478"/>
          <ac:spMkLst>
            <pc:docMk/>
            <pc:sldMk cId="1554076419" sldId="258"/>
            <ac:spMk id="20" creationId="{39F9D3FD-D936-8011-4FE9-236D6D545DC8}"/>
          </ac:spMkLst>
        </pc:spChg>
        <pc:picChg chg="del">
          <ac:chgData name="Georges MATHIO" userId="1057b68d-d9cf-4cd5-bc4c-3fe68ec33e97" providerId="ADAL" clId="{424CC4A3-94C0-43E4-A801-8F92997663E9}" dt="2024-08-23T08:46:00.910" v="3" actId="478"/>
          <ac:picMkLst>
            <pc:docMk/>
            <pc:sldMk cId="1554076419" sldId="258"/>
            <ac:picMk id="14" creationId="{DCF32F33-6E31-C54F-B79D-7B935267ADE7}"/>
          </ac:picMkLst>
        </pc:picChg>
        <pc:picChg chg="del">
          <ac:chgData name="Georges MATHIO" userId="1057b68d-d9cf-4cd5-bc4c-3fe68ec33e97" providerId="ADAL" clId="{424CC4A3-94C0-43E4-A801-8F92997663E9}" dt="2024-08-23T08:45:58.392" v="2" actId="478"/>
          <ac:picMkLst>
            <pc:docMk/>
            <pc:sldMk cId="1554076419" sldId="258"/>
            <ac:picMk id="19" creationId="{532C8E65-911C-75A2-6761-FDED691BB28F}"/>
          </ac:picMkLst>
        </pc:picChg>
      </pc:sldChg>
      <pc:sldChg chg="modSp add mod">
        <pc:chgData name="Georges MATHIO" userId="1057b68d-d9cf-4cd5-bc4c-3fe68ec33e97" providerId="ADAL" clId="{424CC4A3-94C0-43E4-A801-8F92997663E9}" dt="2024-08-26T13:28:11.160" v="288" actId="20577"/>
        <pc:sldMkLst>
          <pc:docMk/>
          <pc:sldMk cId="698645210" sldId="259"/>
        </pc:sldMkLst>
        <pc:spChg chg="mod">
          <ac:chgData name="Georges MATHIO" userId="1057b68d-d9cf-4cd5-bc4c-3fe68ec33e97" providerId="ADAL" clId="{424CC4A3-94C0-43E4-A801-8F92997663E9}" dt="2024-08-26T13:28:11.160" v="288" actId="20577"/>
          <ac:spMkLst>
            <pc:docMk/>
            <pc:sldMk cId="698645210" sldId="259"/>
            <ac:spMk id="2" creationId="{8AE1D70E-C040-1542-B36E-7DDF82084F61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2482283123" sldId="259"/>
        </pc:sldMkLst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19033476" sldId="260"/>
        </pc:sldMkLst>
      </pc:sldChg>
      <pc:sldChg chg="add del">
        <pc:chgData name="Georges MATHIO" userId="1057b68d-d9cf-4cd5-bc4c-3fe68ec33e97" providerId="ADAL" clId="{424CC4A3-94C0-43E4-A801-8F92997663E9}" dt="2024-08-26T13:28:20.346" v="290"/>
        <pc:sldMkLst>
          <pc:docMk/>
          <pc:sldMk cId="1988650519" sldId="260"/>
        </pc:sldMkLst>
      </pc:sldChg>
      <pc:sldChg chg="addSp modSp add mod">
        <pc:chgData name="Georges MATHIO" userId="1057b68d-d9cf-4cd5-bc4c-3fe68ec33e97" providerId="ADAL" clId="{424CC4A3-94C0-43E4-A801-8F92997663E9}" dt="2024-08-26T14:43:27.977" v="1001" actId="404"/>
        <pc:sldMkLst>
          <pc:docMk/>
          <pc:sldMk cId="2019018920" sldId="260"/>
        </pc:sldMkLst>
        <pc:spChg chg="mod">
          <ac:chgData name="Georges MATHIO" userId="1057b68d-d9cf-4cd5-bc4c-3fe68ec33e97" providerId="ADAL" clId="{424CC4A3-94C0-43E4-A801-8F92997663E9}" dt="2024-08-26T13:28:38.706" v="305" actId="20577"/>
          <ac:spMkLst>
            <pc:docMk/>
            <pc:sldMk cId="2019018920" sldId="260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8-26T14:43:27.977" v="1001" actId="404"/>
          <ac:spMkLst>
            <pc:docMk/>
            <pc:sldMk cId="2019018920" sldId="260"/>
            <ac:spMk id="4" creationId="{1B592B4A-DDE3-D9B2-8B96-0E6FC72E6FB2}"/>
          </ac:spMkLst>
        </pc:spChg>
        <pc:spChg chg="mod">
          <ac:chgData name="Georges MATHIO" userId="1057b68d-d9cf-4cd5-bc4c-3fe68ec33e97" providerId="ADAL" clId="{424CC4A3-94C0-43E4-A801-8F92997663E9}" dt="2024-08-26T13:47:33.411" v="513" actId="20577"/>
          <ac:spMkLst>
            <pc:docMk/>
            <pc:sldMk cId="2019018920" sldId="260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018468898" sldId="261"/>
        </pc:sldMkLst>
      </pc:sldChg>
      <pc:sldChg chg="modSp add mod">
        <pc:chgData name="Georges MATHIO" userId="1057b68d-d9cf-4cd5-bc4c-3fe68ec33e97" providerId="ADAL" clId="{424CC4A3-94C0-43E4-A801-8F92997663E9}" dt="2024-08-26T14:45:53.593" v="1249" actId="20577"/>
        <pc:sldMkLst>
          <pc:docMk/>
          <pc:sldMk cId="4161449416" sldId="261"/>
        </pc:sldMkLst>
        <pc:spChg chg="mod">
          <ac:chgData name="Georges MATHIO" userId="1057b68d-d9cf-4cd5-bc4c-3fe68ec33e97" providerId="ADAL" clId="{424CC4A3-94C0-43E4-A801-8F92997663E9}" dt="2024-08-26T13:48:18.155" v="552" actId="14100"/>
          <ac:spMkLst>
            <pc:docMk/>
            <pc:sldMk cId="4161449416" sldId="261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43:20.246" v="1000" actId="404"/>
          <ac:spMkLst>
            <pc:docMk/>
            <pc:sldMk cId="4161449416" sldId="261"/>
            <ac:spMk id="4" creationId="{1B592B4A-DDE3-D9B2-8B96-0E6FC72E6FB2}"/>
          </ac:spMkLst>
        </pc:spChg>
        <pc:spChg chg="mod">
          <ac:chgData name="Georges MATHIO" userId="1057b68d-d9cf-4cd5-bc4c-3fe68ec33e97" providerId="ADAL" clId="{424CC4A3-94C0-43E4-A801-8F92997663E9}" dt="2024-08-26T14:45:53.593" v="1249" actId="20577"/>
          <ac:spMkLst>
            <pc:docMk/>
            <pc:sldMk cId="4161449416" sldId="261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40622423" sldId="262"/>
        </pc:sldMkLst>
      </pc:sldChg>
      <pc:sldChg chg="modSp add mod">
        <pc:chgData name="Georges MATHIO" userId="1057b68d-d9cf-4cd5-bc4c-3fe68ec33e97" providerId="ADAL" clId="{424CC4A3-94C0-43E4-A801-8F92997663E9}" dt="2024-08-26T14:49:38.158" v="1525" actId="20577"/>
        <pc:sldMkLst>
          <pc:docMk/>
          <pc:sldMk cId="3587356529" sldId="262"/>
        </pc:sldMkLst>
        <pc:spChg chg="mod">
          <ac:chgData name="Georges MATHIO" userId="1057b68d-d9cf-4cd5-bc4c-3fe68ec33e97" providerId="ADAL" clId="{424CC4A3-94C0-43E4-A801-8F92997663E9}" dt="2024-08-26T14:46:57.592" v="1300" actId="20577"/>
          <ac:spMkLst>
            <pc:docMk/>
            <pc:sldMk cId="3587356529" sldId="262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49:38.158" v="1525" actId="20577"/>
          <ac:spMkLst>
            <pc:docMk/>
            <pc:sldMk cId="3587356529" sldId="262"/>
            <ac:spMk id="8" creationId="{8C1BBF7E-EA70-9FE6-C90F-A1284432D1C6}"/>
          </ac:spMkLst>
        </pc:spChg>
      </pc:sldChg>
      <pc:sldChg chg="modSp add mod">
        <pc:chgData name="Georges MATHIO" userId="1057b68d-d9cf-4cd5-bc4c-3fe68ec33e97" providerId="ADAL" clId="{424CC4A3-94C0-43E4-A801-8F92997663E9}" dt="2024-08-26T14:57:04.050" v="1875" actId="20577"/>
        <pc:sldMkLst>
          <pc:docMk/>
          <pc:sldMk cId="631768457" sldId="263"/>
        </pc:sldMkLst>
        <pc:spChg chg="mod">
          <ac:chgData name="Georges MATHIO" userId="1057b68d-d9cf-4cd5-bc4c-3fe68ec33e97" providerId="ADAL" clId="{424CC4A3-94C0-43E4-A801-8F92997663E9}" dt="2024-08-26T14:53:57.023" v="1552" actId="20577"/>
          <ac:spMkLst>
            <pc:docMk/>
            <pc:sldMk cId="631768457" sldId="263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57:04.050" v="1875" actId="20577"/>
          <ac:spMkLst>
            <pc:docMk/>
            <pc:sldMk cId="631768457" sldId="263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455700223" sldId="263"/>
        </pc:sldMkLst>
      </pc:sldChg>
      <pc:sldChg chg="modSp new mod">
        <pc:chgData name="Georges MATHIO" userId="1057b68d-d9cf-4cd5-bc4c-3fe68ec33e97" providerId="ADAL" clId="{424CC4A3-94C0-43E4-A801-8F92997663E9}" dt="2024-08-26T15:03:26.142" v="1990" actId="20577"/>
        <pc:sldMkLst>
          <pc:docMk/>
          <pc:sldMk cId="3585669407" sldId="264"/>
        </pc:sldMkLst>
        <pc:spChg chg="mod">
          <ac:chgData name="Georges MATHIO" userId="1057b68d-d9cf-4cd5-bc4c-3fe68ec33e97" providerId="ADAL" clId="{424CC4A3-94C0-43E4-A801-8F92997663E9}" dt="2024-08-26T15:02:42.067" v="1900" actId="20577"/>
          <ac:spMkLst>
            <pc:docMk/>
            <pc:sldMk cId="3585669407" sldId="264"/>
            <ac:spMk id="2" creationId="{4B9CE9B4-22C2-D0D1-22E3-996C300FC99A}"/>
          </ac:spMkLst>
        </pc:spChg>
        <pc:spChg chg="mod">
          <ac:chgData name="Georges MATHIO" userId="1057b68d-d9cf-4cd5-bc4c-3fe68ec33e97" providerId="ADAL" clId="{424CC4A3-94C0-43E4-A801-8F92997663E9}" dt="2024-08-26T15:03:26.142" v="1990" actId="20577"/>
          <ac:spMkLst>
            <pc:docMk/>
            <pc:sldMk cId="3585669407" sldId="264"/>
            <ac:spMk id="3" creationId="{562509FB-3375-6A4D-FF92-5EB987E5EE04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4167943880" sldId="264"/>
        </pc:sldMkLst>
      </pc:sldChg>
      <pc:sldChg chg="modSp add mod">
        <pc:chgData name="Georges MATHIO" userId="1057b68d-d9cf-4cd5-bc4c-3fe68ec33e97" providerId="ADAL" clId="{424CC4A3-94C0-43E4-A801-8F92997663E9}" dt="2024-08-26T15:11:40.995" v="2295" actId="5793"/>
        <pc:sldMkLst>
          <pc:docMk/>
          <pc:sldMk cId="2440634833" sldId="265"/>
        </pc:sldMkLst>
        <pc:spChg chg="mod">
          <ac:chgData name="Georges MATHIO" userId="1057b68d-d9cf-4cd5-bc4c-3fe68ec33e97" providerId="ADAL" clId="{424CC4A3-94C0-43E4-A801-8F92997663E9}" dt="2024-08-26T15:03:48.845" v="2009" actId="20577"/>
          <ac:spMkLst>
            <pc:docMk/>
            <pc:sldMk cId="2440634833" sldId="265"/>
            <ac:spMk id="2" creationId="{4B9CE9B4-22C2-D0D1-22E3-996C300FC99A}"/>
          </ac:spMkLst>
        </pc:spChg>
        <pc:spChg chg="mod">
          <ac:chgData name="Georges MATHIO" userId="1057b68d-d9cf-4cd5-bc4c-3fe68ec33e97" providerId="ADAL" clId="{424CC4A3-94C0-43E4-A801-8F92997663E9}" dt="2024-08-26T15:11:40.995" v="2295" actId="5793"/>
          <ac:spMkLst>
            <pc:docMk/>
            <pc:sldMk cId="2440634833" sldId="265"/>
            <ac:spMk id="3" creationId="{562509FB-3375-6A4D-FF92-5EB987E5EE04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870140485" sldId="265"/>
        </pc:sldMkLst>
      </pc:sldChg>
      <pc:sldChg chg="modSp new mod">
        <pc:chgData name="Georges MATHIO" userId="1057b68d-d9cf-4cd5-bc4c-3fe68ec33e97" providerId="ADAL" clId="{424CC4A3-94C0-43E4-A801-8F92997663E9}" dt="2024-08-26T15:12:55.657" v="2414" actId="20577"/>
        <pc:sldMkLst>
          <pc:docMk/>
          <pc:sldMk cId="1447089258" sldId="266"/>
        </pc:sldMkLst>
        <pc:spChg chg="mod">
          <ac:chgData name="Georges MATHIO" userId="1057b68d-d9cf-4cd5-bc4c-3fe68ec33e97" providerId="ADAL" clId="{424CC4A3-94C0-43E4-A801-8F92997663E9}" dt="2024-08-26T15:11:55.873" v="2319" actId="20577"/>
          <ac:spMkLst>
            <pc:docMk/>
            <pc:sldMk cId="1447089258" sldId="266"/>
            <ac:spMk id="2" creationId="{682D4D2C-FCC1-E2D0-433D-C04CA78A746B}"/>
          </ac:spMkLst>
        </pc:spChg>
        <pc:spChg chg="mod">
          <ac:chgData name="Georges MATHIO" userId="1057b68d-d9cf-4cd5-bc4c-3fe68ec33e97" providerId="ADAL" clId="{424CC4A3-94C0-43E4-A801-8F92997663E9}" dt="2024-08-26T15:12:55.657" v="2414" actId="20577"/>
          <ac:spMkLst>
            <pc:docMk/>
            <pc:sldMk cId="1447089258" sldId="266"/>
            <ac:spMk id="3" creationId="{5545E4FC-79EF-1577-7D6D-21CFB511159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487403360" sldId="266"/>
        </pc:sldMkLst>
      </pc:sldChg>
      <pc:sldChg chg="modSp new mod">
        <pc:chgData name="Georges MATHIO" userId="1057b68d-d9cf-4cd5-bc4c-3fe68ec33e97" providerId="ADAL" clId="{424CC4A3-94C0-43E4-A801-8F92997663E9}" dt="2024-08-27T07:03:38.654" v="2504" actId="20577"/>
        <pc:sldMkLst>
          <pc:docMk/>
          <pc:sldMk cId="3988114519" sldId="267"/>
        </pc:sldMkLst>
        <pc:spChg chg="mod">
          <ac:chgData name="Georges MATHIO" userId="1057b68d-d9cf-4cd5-bc4c-3fe68ec33e97" providerId="ADAL" clId="{424CC4A3-94C0-43E4-A801-8F92997663E9}" dt="2024-08-26T15:13:46.344" v="2494" actId="20577"/>
          <ac:spMkLst>
            <pc:docMk/>
            <pc:sldMk cId="3988114519" sldId="267"/>
            <ac:spMk id="2" creationId="{B51FBBAB-DC1E-B2C0-C211-2F7122862320}"/>
          </ac:spMkLst>
        </pc:spChg>
        <pc:spChg chg="mod">
          <ac:chgData name="Georges MATHIO" userId="1057b68d-d9cf-4cd5-bc4c-3fe68ec33e97" providerId="ADAL" clId="{424CC4A3-94C0-43E4-A801-8F92997663E9}" dt="2024-08-27T07:03:38.654" v="2504" actId="20577"/>
          <ac:spMkLst>
            <pc:docMk/>
            <pc:sldMk cId="3988114519" sldId="267"/>
            <ac:spMk id="3" creationId="{EE484CE1-CF8F-90DE-E23F-C3FC92DA6BE9}"/>
          </ac:spMkLst>
        </pc:spChg>
      </pc:sldChg>
      <pc:sldChg chg="addSp modSp add mod ord">
        <pc:chgData name="Georges MATHIO" userId="1057b68d-d9cf-4cd5-bc4c-3fe68ec33e97" providerId="ADAL" clId="{424CC4A3-94C0-43E4-A801-8F92997663E9}" dt="2024-09-10T14:28:36.901" v="2834" actId="1076"/>
        <pc:sldMkLst>
          <pc:docMk/>
          <pc:sldMk cId="787731320" sldId="268"/>
        </pc:sldMkLst>
        <pc:spChg chg="mod">
          <ac:chgData name="Georges MATHIO" userId="1057b68d-d9cf-4cd5-bc4c-3fe68ec33e97" providerId="ADAL" clId="{424CC4A3-94C0-43E4-A801-8F92997663E9}" dt="2024-09-10T14:25:08.637" v="2782" actId="20577"/>
          <ac:spMkLst>
            <pc:docMk/>
            <pc:sldMk cId="787731320" sldId="268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9-10T14:28:36.901" v="2834" actId="1076"/>
          <ac:spMkLst>
            <pc:docMk/>
            <pc:sldMk cId="787731320" sldId="268"/>
            <ac:spMk id="4" creationId="{B12E9B66-52C5-03E4-5864-B43250107E4B}"/>
          </ac:spMkLst>
        </pc:spChg>
        <pc:spChg chg="mod">
          <ac:chgData name="Georges MATHIO" userId="1057b68d-d9cf-4cd5-bc4c-3fe68ec33e97" providerId="ADAL" clId="{424CC4A3-94C0-43E4-A801-8F92997663E9}" dt="2024-09-10T14:26:55.397" v="2811" actId="20577"/>
          <ac:spMkLst>
            <pc:docMk/>
            <pc:sldMk cId="787731320" sldId="268"/>
            <ac:spMk id="8" creationId="{8C1BBF7E-EA70-9FE6-C90F-A1284432D1C6}"/>
          </ac:spMkLst>
        </pc:spChg>
      </pc:sldChg>
      <pc:sldMasterChg chg="addSp delSp modSp mod modSldLayout">
        <pc:chgData name="Georges MATHIO" userId="1057b68d-d9cf-4cd5-bc4c-3fe68ec33e97" providerId="ADAL" clId="{424CC4A3-94C0-43E4-A801-8F92997663E9}" dt="2024-08-23T08:56:45.269" v="239"/>
        <pc:sldMasterMkLst>
          <pc:docMk/>
          <pc:sldMasterMk cId="0" sldId="2147483648"/>
        </pc:sldMasterMkLst>
        <pc:spChg chg="mod">
          <ac:chgData name="Georges MATHIO" userId="1057b68d-d9cf-4cd5-bc4c-3fe68ec33e97" providerId="ADAL" clId="{424CC4A3-94C0-43E4-A801-8F92997663E9}" dt="2024-08-23T08:48:36.644" v="89" actId="1410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s MATHIO" userId="1057b68d-d9cf-4cd5-bc4c-3fe68ec33e97" providerId="ADAL" clId="{424CC4A3-94C0-43E4-A801-8F92997663E9}" dt="2024-08-23T08:52:49.362" v="111" actId="242"/>
          <ac:spMkLst>
            <pc:docMk/>
            <pc:sldMasterMk cId="0" sldId="2147483648"/>
            <ac:spMk id="3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4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5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6" creationId="{00000000-0000-0000-0000-000000000000}"/>
          </ac:spMkLst>
        </pc:spChg>
        <pc:picChg chg="add del mod">
          <ac:chgData name="Georges MATHIO" userId="1057b68d-d9cf-4cd5-bc4c-3fe68ec33e97" providerId="ADAL" clId="{424CC4A3-94C0-43E4-A801-8F92997663E9}" dt="2024-08-23T08:53:53.387" v="168" actId="478"/>
          <ac:picMkLst>
            <pc:docMk/>
            <pc:sldMasterMk cId="0" sldId="2147483648"/>
            <ac:picMk id="8" creationId="{0F51C33F-AA97-9554-C008-370ACF36E71F}"/>
          </ac:picMkLst>
        </pc:picChg>
        <pc:picChg chg="add del mod">
          <ac:chgData name="Georges MATHIO" userId="1057b68d-d9cf-4cd5-bc4c-3fe68ec33e97" providerId="ADAL" clId="{424CC4A3-94C0-43E4-A801-8F92997663E9}" dt="2024-08-23T08:53:52.669" v="167" actId="478"/>
          <ac:picMkLst>
            <pc:docMk/>
            <pc:sldMasterMk cId="0" sldId="2147483648"/>
            <ac:picMk id="10" creationId="{E064BDF9-A4F4-E395-C863-B08AC5761598}"/>
          </ac:picMkLst>
        </pc:picChg>
        <pc:picChg chg="add del mod">
          <ac:chgData name="Georges MATHIO" userId="1057b68d-d9cf-4cd5-bc4c-3fe68ec33e97" providerId="ADAL" clId="{424CC4A3-94C0-43E4-A801-8F92997663E9}" dt="2024-08-23T08:53:54.062" v="169" actId="478"/>
          <ac:picMkLst>
            <pc:docMk/>
            <pc:sldMasterMk cId="0" sldId="2147483648"/>
            <ac:picMk id="11" creationId="{154E8207-70F1-A47D-4832-0363BB96D820}"/>
          </ac:picMkLst>
        </pc:picChg>
        <pc:picChg chg="add del mod">
          <ac:chgData name="Georges MATHIO" userId="1057b68d-d9cf-4cd5-bc4c-3fe68ec33e97" providerId="ADAL" clId="{424CC4A3-94C0-43E4-A801-8F92997663E9}" dt="2024-08-23T08:54:00.618" v="185" actId="478"/>
          <ac:picMkLst>
            <pc:docMk/>
            <pc:sldMasterMk cId="0" sldId="2147483648"/>
            <ac:picMk id="12" creationId="{6BEE9CDA-72BD-2F9C-5B70-1E0E9D709902}"/>
          </ac:picMkLst>
        </pc:picChg>
        <pc:picChg chg="add del mod">
          <ac:chgData name="Georges MATHIO" userId="1057b68d-d9cf-4cd5-bc4c-3fe68ec33e97" providerId="ADAL" clId="{424CC4A3-94C0-43E4-A801-8F92997663E9}" dt="2024-08-23T08:54:00.367" v="184" actId="478"/>
          <ac:picMkLst>
            <pc:docMk/>
            <pc:sldMasterMk cId="0" sldId="2147483648"/>
            <ac:picMk id="13" creationId="{C4F116F8-1C5F-2478-CF28-0D3810A2C0BF}"/>
          </ac:picMkLst>
        </pc:picChg>
        <pc:picChg chg="add del mod">
          <ac:chgData name="Georges MATHIO" userId="1057b68d-d9cf-4cd5-bc4c-3fe68ec33e97" providerId="ADAL" clId="{424CC4A3-94C0-43E4-A801-8F92997663E9}" dt="2024-08-23T08:54:00.115" v="183" actId="478"/>
          <ac:picMkLst>
            <pc:docMk/>
            <pc:sldMasterMk cId="0" sldId="2147483648"/>
            <ac:picMk id="14" creationId="{3B315E94-0EE6-264A-0C80-15892819303C}"/>
          </ac:picMkLst>
        </pc:picChg>
        <pc:picChg chg="add del mod">
          <ac:chgData name="Georges MATHIO" userId="1057b68d-d9cf-4cd5-bc4c-3fe68ec33e97" providerId="ADAL" clId="{424CC4A3-94C0-43E4-A801-8F92997663E9}" dt="2024-08-23T08:53:59.872" v="182" actId="478"/>
          <ac:picMkLst>
            <pc:docMk/>
            <pc:sldMasterMk cId="0" sldId="2147483648"/>
            <ac:picMk id="15" creationId="{C7BE079D-D6E8-D758-B4D8-609C8926028F}"/>
          </ac:picMkLst>
        </pc:picChg>
        <pc:picChg chg="add del mod">
          <ac:chgData name="Georges MATHIO" userId="1057b68d-d9cf-4cd5-bc4c-3fe68ec33e97" providerId="ADAL" clId="{424CC4A3-94C0-43E4-A801-8F92997663E9}" dt="2024-08-23T08:53:59.620" v="181" actId="478"/>
          <ac:picMkLst>
            <pc:docMk/>
            <pc:sldMasterMk cId="0" sldId="2147483648"/>
            <ac:picMk id="16" creationId="{9D10609D-E47A-E211-4A44-1BD9C19420F3}"/>
          </ac:picMkLst>
        </pc:picChg>
        <pc:picChg chg="add del mod">
          <ac:chgData name="Georges MATHIO" userId="1057b68d-d9cf-4cd5-bc4c-3fe68ec33e97" providerId="ADAL" clId="{424CC4A3-94C0-43E4-A801-8F92997663E9}" dt="2024-08-23T08:53:59.361" v="180" actId="478"/>
          <ac:picMkLst>
            <pc:docMk/>
            <pc:sldMasterMk cId="0" sldId="2147483648"/>
            <ac:picMk id="17" creationId="{9848AACD-3448-AA2C-D3B6-D19CD662C1C5}"/>
          </ac:picMkLst>
        </pc:picChg>
        <pc:picChg chg="add del mod">
          <ac:chgData name="Georges MATHIO" userId="1057b68d-d9cf-4cd5-bc4c-3fe68ec33e97" providerId="ADAL" clId="{424CC4A3-94C0-43E4-A801-8F92997663E9}" dt="2024-08-23T08:53:59.086" v="179" actId="478"/>
          <ac:picMkLst>
            <pc:docMk/>
            <pc:sldMasterMk cId="0" sldId="2147483648"/>
            <ac:picMk id="18" creationId="{CD9274E4-FE25-816F-EF9C-8F159E4B7A06}"/>
          </ac:picMkLst>
        </pc:picChg>
        <pc:picChg chg="add del mod">
          <ac:chgData name="Georges MATHIO" userId="1057b68d-d9cf-4cd5-bc4c-3fe68ec33e97" providerId="ADAL" clId="{424CC4A3-94C0-43E4-A801-8F92997663E9}" dt="2024-08-23T08:53:58.811" v="178" actId="478"/>
          <ac:picMkLst>
            <pc:docMk/>
            <pc:sldMasterMk cId="0" sldId="2147483648"/>
            <ac:picMk id="19" creationId="{211322F9-76E5-3C52-5BBB-06779E1281BA}"/>
          </ac:picMkLst>
        </pc:picChg>
        <pc:picChg chg="add del mod">
          <ac:chgData name="Georges MATHIO" userId="1057b68d-d9cf-4cd5-bc4c-3fe68ec33e97" providerId="ADAL" clId="{424CC4A3-94C0-43E4-A801-8F92997663E9}" dt="2024-08-23T08:53:58.565" v="177" actId="478"/>
          <ac:picMkLst>
            <pc:docMk/>
            <pc:sldMasterMk cId="0" sldId="2147483648"/>
            <ac:picMk id="20" creationId="{67FBDBD6-A2EE-714F-E67B-EBB279EAAB6B}"/>
          </ac:picMkLst>
        </pc:picChg>
        <pc:picChg chg="add del mod">
          <ac:chgData name="Georges MATHIO" userId="1057b68d-d9cf-4cd5-bc4c-3fe68ec33e97" providerId="ADAL" clId="{424CC4A3-94C0-43E4-A801-8F92997663E9}" dt="2024-08-23T08:53:58.270" v="176" actId="478"/>
          <ac:picMkLst>
            <pc:docMk/>
            <pc:sldMasterMk cId="0" sldId="2147483648"/>
            <ac:picMk id="21" creationId="{42AD6290-1316-6813-34FF-E1C9D9077900}"/>
          </ac:picMkLst>
        </pc:picChg>
        <pc:picChg chg="add del mod">
          <ac:chgData name="Georges MATHIO" userId="1057b68d-d9cf-4cd5-bc4c-3fe68ec33e97" providerId="ADAL" clId="{424CC4A3-94C0-43E4-A801-8F92997663E9}" dt="2024-08-23T08:53:58.040" v="175" actId="478"/>
          <ac:picMkLst>
            <pc:docMk/>
            <pc:sldMasterMk cId="0" sldId="2147483648"/>
            <ac:picMk id="22" creationId="{5A50F741-28CB-9C4D-B5EB-773CFF34A906}"/>
          </ac:picMkLst>
        </pc:picChg>
        <pc:picChg chg="add del mod">
          <ac:chgData name="Georges MATHIO" userId="1057b68d-d9cf-4cd5-bc4c-3fe68ec33e97" providerId="ADAL" clId="{424CC4A3-94C0-43E4-A801-8F92997663E9}" dt="2024-08-23T08:53:55.122" v="170" actId="478"/>
          <ac:picMkLst>
            <pc:docMk/>
            <pc:sldMasterMk cId="0" sldId="2147483648"/>
            <ac:picMk id="23" creationId="{46561F19-5383-6157-7D81-19F51E506E53}"/>
          </ac:picMkLst>
        </pc:picChg>
        <pc:picChg chg="add del mod">
          <ac:chgData name="Georges MATHIO" userId="1057b68d-d9cf-4cd5-bc4c-3fe68ec33e97" providerId="ADAL" clId="{424CC4A3-94C0-43E4-A801-8F92997663E9}" dt="2024-08-23T08:53:57.732" v="174" actId="478"/>
          <ac:picMkLst>
            <pc:docMk/>
            <pc:sldMasterMk cId="0" sldId="2147483648"/>
            <ac:picMk id="24" creationId="{CB54F99D-DB95-38D6-F8D7-D3BB9F681E53}"/>
          </ac:picMkLst>
        </pc:picChg>
        <pc:picChg chg="add del mod">
          <ac:chgData name="Georges MATHIO" userId="1057b68d-d9cf-4cd5-bc4c-3fe68ec33e97" providerId="ADAL" clId="{424CC4A3-94C0-43E4-A801-8F92997663E9}" dt="2024-08-23T08:53:57.446" v="173" actId="478"/>
          <ac:picMkLst>
            <pc:docMk/>
            <pc:sldMasterMk cId="0" sldId="2147483648"/>
            <ac:picMk id="25" creationId="{09D11005-3436-9F92-91A1-159495BD09EA}"/>
          </ac:picMkLst>
        </pc:picChg>
        <pc:picChg chg="add del mod">
          <ac:chgData name="Georges MATHIO" userId="1057b68d-d9cf-4cd5-bc4c-3fe68ec33e97" providerId="ADAL" clId="{424CC4A3-94C0-43E4-A801-8F92997663E9}" dt="2024-08-23T08:53:57.076" v="172" actId="478"/>
          <ac:picMkLst>
            <pc:docMk/>
            <pc:sldMasterMk cId="0" sldId="2147483648"/>
            <ac:picMk id="26" creationId="{026A7858-07DF-3C22-305B-D9020CC4D0D0}"/>
          </ac:picMkLst>
        </pc:picChg>
        <pc:picChg chg="add del mod">
          <ac:chgData name="Georges MATHIO" userId="1057b68d-d9cf-4cd5-bc4c-3fe68ec33e97" providerId="ADAL" clId="{424CC4A3-94C0-43E4-A801-8F92997663E9}" dt="2024-08-23T08:53:56.606" v="171" actId="478"/>
          <ac:picMkLst>
            <pc:docMk/>
            <pc:sldMasterMk cId="0" sldId="2147483648"/>
            <ac:picMk id="27" creationId="{67E9D7AA-9F28-70C0-63EF-6A7FA42295F3}"/>
          </ac:picMkLst>
        </pc:picChg>
        <pc:picChg chg="add del mod">
          <ac:chgData name="Georges MATHIO" userId="1057b68d-d9cf-4cd5-bc4c-3fe68ec33e97" providerId="ADAL" clId="{424CC4A3-94C0-43E4-A801-8F92997663E9}" dt="2024-08-23T08:54:07.272" v="201" actId="478"/>
          <ac:picMkLst>
            <pc:docMk/>
            <pc:sldMasterMk cId="0" sldId="2147483648"/>
            <ac:picMk id="28" creationId="{B67C7EC4-0E3D-EE58-E079-688E10495508}"/>
          </ac:picMkLst>
        </pc:picChg>
        <pc:picChg chg="add del mod">
          <ac:chgData name="Georges MATHIO" userId="1057b68d-d9cf-4cd5-bc4c-3fe68ec33e97" providerId="ADAL" clId="{424CC4A3-94C0-43E4-A801-8F92997663E9}" dt="2024-08-23T08:54:06.979" v="200" actId="478"/>
          <ac:picMkLst>
            <pc:docMk/>
            <pc:sldMasterMk cId="0" sldId="2147483648"/>
            <ac:picMk id="29" creationId="{5F051A44-0031-11D9-3A39-7C72B34CDFF0}"/>
          </ac:picMkLst>
        </pc:picChg>
        <pc:picChg chg="add del mod">
          <ac:chgData name="Georges MATHIO" userId="1057b68d-d9cf-4cd5-bc4c-3fe68ec33e97" providerId="ADAL" clId="{424CC4A3-94C0-43E4-A801-8F92997663E9}" dt="2024-08-23T08:54:06.732" v="199" actId="478"/>
          <ac:picMkLst>
            <pc:docMk/>
            <pc:sldMasterMk cId="0" sldId="2147483648"/>
            <ac:picMk id="30" creationId="{4283C224-2784-07AD-3A22-F367ED1D6D28}"/>
          </ac:picMkLst>
        </pc:picChg>
        <pc:picChg chg="add del mod">
          <ac:chgData name="Georges MATHIO" userId="1057b68d-d9cf-4cd5-bc4c-3fe68ec33e97" providerId="ADAL" clId="{424CC4A3-94C0-43E4-A801-8F92997663E9}" dt="2024-08-23T08:54:06.461" v="198" actId="478"/>
          <ac:picMkLst>
            <pc:docMk/>
            <pc:sldMasterMk cId="0" sldId="2147483648"/>
            <ac:picMk id="31" creationId="{274C6931-467F-A9B2-C382-BF8027150F50}"/>
          </ac:picMkLst>
        </pc:picChg>
        <pc:picChg chg="add del mod">
          <ac:chgData name="Georges MATHIO" userId="1057b68d-d9cf-4cd5-bc4c-3fe68ec33e97" providerId="ADAL" clId="{424CC4A3-94C0-43E4-A801-8F92997663E9}" dt="2024-08-23T08:54:06.190" v="197" actId="478"/>
          <ac:picMkLst>
            <pc:docMk/>
            <pc:sldMasterMk cId="0" sldId="2147483648"/>
            <ac:picMk id="32" creationId="{94EA0710-D4C3-1277-8988-5F65B803C00F}"/>
          </ac:picMkLst>
        </pc:picChg>
        <pc:picChg chg="add del mod">
          <ac:chgData name="Georges MATHIO" userId="1057b68d-d9cf-4cd5-bc4c-3fe68ec33e97" providerId="ADAL" clId="{424CC4A3-94C0-43E4-A801-8F92997663E9}" dt="2024-08-23T08:54:05.919" v="196" actId="478"/>
          <ac:picMkLst>
            <pc:docMk/>
            <pc:sldMasterMk cId="0" sldId="2147483648"/>
            <ac:picMk id="33" creationId="{6CA6952E-BA27-529B-B34B-0EF9917416B8}"/>
          </ac:picMkLst>
        </pc:picChg>
        <pc:picChg chg="add del mod">
          <ac:chgData name="Georges MATHIO" userId="1057b68d-d9cf-4cd5-bc4c-3fe68ec33e97" providerId="ADAL" clId="{424CC4A3-94C0-43E4-A801-8F92997663E9}" dt="2024-08-23T08:54:05.648" v="195" actId="478"/>
          <ac:picMkLst>
            <pc:docMk/>
            <pc:sldMasterMk cId="0" sldId="2147483648"/>
            <ac:picMk id="34" creationId="{88F17029-6F81-AAD7-06B7-664D92F0F2CE}"/>
          </ac:picMkLst>
        </pc:picChg>
        <pc:picChg chg="add del mod">
          <ac:chgData name="Georges MATHIO" userId="1057b68d-d9cf-4cd5-bc4c-3fe68ec33e97" providerId="ADAL" clId="{424CC4A3-94C0-43E4-A801-8F92997663E9}" dt="2024-08-23T08:54:05.358" v="194" actId="478"/>
          <ac:picMkLst>
            <pc:docMk/>
            <pc:sldMasterMk cId="0" sldId="2147483648"/>
            <ac:picMk id="35" creationId="{1E1B1913-FF9A-4DA3-A5E0-7F8C663045C5}"/>
          </ac:picMkLst>
        </pc:picChg>
        <pc:picChg chg="add del mod">
          <ac:chgData name="Georges MATHIO" userId="1057b68d-d9cf-4cd5-bc4c-3fe68ec33e97" providerId="ADAL" clId="{424CC4A3-94C0-43E4-A801-8F92997663E9}" dt="2024-08-23T08:54:04.977" v="193" actId="478"/>
          <ac:picMkLst>
            <pc:docMk/>
            <pc:sldMasterMk cId="0" sldId="2147483648"/>
            <ac:picMk id="36" creationId="{2ED2B59A-2077-4BC7-11E2-4C338F5FC8FA}"/>
          </ac:picMkLst>
        </pc:picChg>
        <pc:picChg chg="add del mod">
          <ac:chgData name="Georges MATHIO" userId="1057b68d-d9cf-4cd5-bc4c-3fe68ec33e97" providerId="ADAL" clId="{424CC4A3-94C0-43E4-A801-8F92997663E9}" dt="2024-08-23T08:54:04.164" v="192" actId="478"/>
          <ac:picMkLst>
            <pc:docMk/>
            <pc:sldMasterMk cId="0" sldId="2147483648"/>
            <ac:picMk id="37" creationId="{0E98A1CE-E44A-861C-A80C-F29DBC0824D3}"/>
          </ac:picMkLst>
        </pc:picChg>
        <pc:picChg chg="add del mod">
          <ac:chgData name="Georges MATHIO" userId="1057b68d-d9cf-4cd5-bc4c-3fe68ec33e97" providerId="ADAL" clId="{424CC4A3-94C0-43E4-A801-8F92997663E9}" dt="2024-08-23T08:54:03.828" v="191" actId="478"/>
          <ac:picMkLst>
            <pc:docMk/>
            <pc:sldMasterMk cId="0" sldId="2147483648"/>
            <ac:picMk id="38" creationId="{3CD13574-17EE-A682-2644-0972E83B1515}"/>
          </ac:picMkLst>
        </pc:picChg>
        <pc:picChg chg="add del mod">
          <ac:chgData name="Georges MATHIO" userId="1057b68d-d9cf-4cd5-bc4c-3fe68ec33e97" providerId="ADAL" clId="{424CC4A3-94C0-43E4-A801-8F92997663E9}" dt="2024-08-23T08:54:03.580" v="190" actId="478"/>
          <ac:picMkLst>
            <pc:docMk/>
            <pc:sldMasterMk cId="0" sldId="2147483648"/>
            <ac:picMk id="39" creationId="{7CAABB4E-3A63-6357-C264-2473528BF185}"/>
          </ac:picMkLst>
        </pc:picChg>
        <pc:picChg chg="add del mod">
          <ac:chgData name="Georges MATHIO" userId="1057b68d-d9cf-4cd5-bc4c-3fe68ec33e97" providerId="ADAL" clId="{424CC4A3-94C0-43E4-A801-8F92997663E9}" dt="2024-08-23T08:54:03.332" v="189" actId="478"/>
          <ac:picMkLst>
            <pc:docMk/>
            <pc:sldMasterMk cId="0" sldId="2147483648"/>
            <ac:picMk id="40" creationId="{07ACCEDF-F56D-1F67-B1E4-83ED2BAADE31}"/>
          </ac:picMkLst>
        </pc:picChg>
        <pc:picChg chg="add del mod">
          <ac:chgData name="Georges MATHIO" userId="1057b68d-d9cf-4cd5-bc4c-3fe68ec33e97" providerId="ADAL" clId="{424CC4A3-94C0-43E4-A801-8F92997663E9}" dt="2024-08-23T08:54:03.089" v="188" actId="478"/>
          <ac:picMkLst>
            <pc:docMk/>
            <pc:sldMasterMk cId="0" sldId="2147483648"/>
            <ac:picMk id="41" creationId="{3D50217C-35C2-8309-4957-0EACABFD3767}"/>
          </ac:picMkLst>
        </pc:picChg>
        <pc:picChg chg="add del mod">
          <ac:chgData name="Georges MATHIO" userId="1057b68d-d9cf-4cd5-bc4c-3fe68ec33e97" providerId="ADAL" clId="{424CC4A3-94C0-43E4-A801-8F92997663E9}" dt="2024-08-23T08:54:02.837" v="187" actId="478"/>
          <ac:picMkLst>
            <pc:docMk/>
            <pc:sldMasterMk cId="0" sldId="2147483648"/>
            <ac:picMk id="42" creationId="{AAE4F9C7-009E-C5B0-C595-F669719749D3}"/>
          </ac:picMkLst>
        </pc:picChg>
        <pc:picChg chg="add del mod">
          <ac:chgData name="Georges MATHIO" userId="1057b68d-d9cf-4cd5-bc4c-3fe68ec33e97" providerId="ADAL" clId="{424CC4A3-94C0-43E4-A801-8F92997663E9}" dt="2024-08-23T08:54:02.502" v="186" actId="478"/>
          <ac:picMkLst>
            <pc:docMk/>
            <pc:sldMasterMk cId="0" sldId="2147483648"/>
            <ac:picMk id="43" creationId="{8CA3CD9D-4B55-DFFA-FB64-A225DEFE5AAA}"/>
          </ac:picMkLst>
        </pc:picChg>
        <pc:picChg chg="add del mod">
          <ac:chgData name="Georges MATHIO" userId="1057b68d-d9cf-4cd5-bc4c-3fe68ec33e97" providerId="ADAL" clId="{424CC4A3-94C0-43E4-A801-8F92997663E9}" dt="2024-08-23T08:54:20.481" v="203" actId="478"/>
          <ac:picMkLst>
            <pc:docMk/>
            <pc:sldMasterMk cId="0" sldId="2147483648"/>
            <ac:picMk id="44" creationId="{76F20058-CB51-9BCF-66D8-A69D0CBA05A1}"/>
          </ac:picMkLst>
        </pc:picChg>
        <pc:picChg chg="add del mod">
          <ac:chgData name="Georges MATHIO" userId="1057b68d-d9cf-4cd5-bc4c-3fe68ec33e97" providerId="ADAL" clId="{424CC4A3-94C0-43E4-A801-8F92997663E9}" dt="2024-08-23T08:54:52.855" v="208" actId="478"/>
          <ac:picMkLst>
            <pc:docMk/>
            <pc:sldMasterMk cId="0" sldId="2147483648"/>
            <ac:picMk id="45" creationId="{29CC7BCC-8F9F-1BF5-23DC-3A37AC4A54C0}"/>
          </ac:picMkLst>
        </pc:picChg>
        <pc:sldLayoutChg chg="addSp delSp modSp mod">
          <pc:chgData name="Georges MATHIO" userId="1057b68d-d9cf-4cd5-bc4c-3fe68ec33e97" providerId="ADAL" clId="{424CC4A3-94C0-43E4-A801-8F92997663E9}" dt="2024-08-23T08:56:34.014" v="236" actId="478"/>
          <pc:sldLayoutMkLst>
            <pc:docMk/>
            <pc:sldMasterMk cId="0" sldId="2147483648"/>
            <pc:sldLayoutMk cId="0" sldId="2147483649"/>
          </pc:sldLayoutMkLst>
          <pc:spChg chg="add del">
            <ac:chgData name="Georges MATHIO" userId="1057b68d-d9cf-4cd5-bc4c-3fe68ec33e97" providerId="ADAL" clId="{424CC4A3-94C0-43E4-A801-8F92997663E9}" dt="2024-08-23T08:52:58.450" v="127" actId="4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2:52.399" v="116" actId="4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793" v="235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589" v="234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add del mod">
            <ac:chgData name="Georges MATHIO" userId="1057b68d-d9cf-4cd5-bc4c-3fe68ec33e97" providerId="ADAL" clId="{424CC4A3-94C0-43E4-A801-8F92997663E9}" dt="2024-08-23T08:56:34.014" v="236" actId="478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">
            <ac:chgData name="Georges MATHIO" userId="1057b68d-d9cf-4cd5-bc4c-3fe68ec33e97" providerId="ADAL" clId="{424CC4A3-94C0-43E4-A801-8F92997663E9}" dt="2024-08-23T08:53:44.237" v="166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  <pc:picChg chg="add mod ord">
            <ac:chgData name="Georges MATHIO" userId="1057b68d-d9cf-4cd5-bc4c-3fe68ec33e97" providerId="ADAL" clId="{424CC4A3-94C0-43E4-A801-8F92997663E9}" dt="2024-08-23T08:56:33.184" v="232" actId="167"/>
            <ac:picMkLst>
              <pc:docMk/>
              <pc:sldMasterMk cId="0" sldId="2147483648"/>
              <pc:sldLayoutMk cId="0" sldId="2147483649"/>
              <ac:picMk id="8" creationId="{6E3A0FE5-C39A-1C49-86B6-D92A234AE4B7}"/>
            </ac:picMkLst>
          </pc:picChg>
          <pc:picChg chg="add mod">
            <ac:chgData name="Georges MATHIO" userId="1057b68d-d9cf-4cd5-bc4c-3fe68ec33e97" providerId="ADAL" clId="{424CC4A3-94C0-43E4-A801-8F92997663E9}" dt="2024-08-23T08:54:41.138" v="206"/>
            <ac:picMkLst>
              <pc:docMk/>
              <pc:sldMasterMk cId="0" sldId="2147483648"/>
              <pc:sldLayoutMk cId="0" sldId="2147483649"/>
              <ac:picMk id="9" creationId="{3F729055-8133-87FB-66B4-579C0EA28CF3}"/>
            </ac:picMkLst>
          </pc:picChg>
        </pc:sldLayoutChg>
        <pc:sldLayoutChg chg="addSp delSp modSp mod">
          <pc:chgData name="Georges MATHIO" userId="1057b68d-d9cf-4cd5-bc4c-3fe68ec33e97" providerId="ADAL" clId="{424CC4A3-94C0-43E4-A801-8F92997663E9}" dt="2024-08-23T08:56:45.269" v="239"/>
          <pc:sldLayoutMkLst>
            <pc:docMk/>
            <pc:sldMasterMk cId="0" sldId="2147483648"/>
            <pc:sldLayoutMk cId="0" sldId="2147483650"/>
          </pc:sldLayoutMkLst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  <pc:picChg chg="add del">
            <ac:chgData name="Georges MATHIO" userId="1057b68d-d9cf-4cd5-bc4c-3fe68ec33e97" providerId="ADAL" clId="{424CC4A3-94C0-43E4-A801-8F92997663E9}" dt="2024-08-23T08:54:33.462" v="205" actId="478"/>
            <ac:picMkLst>
              <pc:docMk/>
              <pc:sldMasterMk cId="0" sldId="2147483648"/>
              <pc:sldLayoutMk cId="0" sldId="2147483650"/>
              <ac:picMk id="7" creationId="{00000000-0000-0000-0000-000000000000}"/>
            </ac:picMkLst>
          </pc:picChg>
          <pc:picChg chg="add mod">
            <ac:chgData name="Georges MATHIO" userId="1057b68d-d9cf-4cd5-bc4c-3fe68ec33e97" providerId="ADAL" clId="{424CC4A3-94C0-43E4-A801-8F92997663E9}" dt="2024-08-23T08:56:45.269" v="239"/>
            <ac:picMkLst>
              <pc:docMk/>
              <pc:sldMasterMk cId="0" sldId="2147483648"/>
              <pc:sldLayoutMk cId="0" sldId="2147483650"/>
              <ac:picMk id="8" creationId="{C0E4D736-DF0E-6FFB-D4A2-46F677BC3666}"/>
            </ac:picMkLst>
          </pc:picChg>
        </pc:sldLayoutChg>
        <pc:sldLayoutChg chg="addSp delSp modSp mod">
          <pc:chgData name="Georges MATHIO" userId="1057b68d-d9cf-4cd5-bc4c-3fe68ec33e97" providerId="ADAL" clId="{424CC4A3-94C0-43E4-A801-8F92997663E9}" dt="2024-08-23T08:56:42.345" v="238" actId="167"/>
          <pc:sldLayoutMkLst>
            <pc:docMk/>
            <pc:sldMasterMk cId="0" sldId="2147483648"/>
            <pc:sldLayoutMk cId="0" sldId="2147483654"/>
          </pc:sldLayoutMkLst>
          <pc:spChg chg="add del mod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3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  <pc:picChg chg="add del mod">
            <ac:chgData name="Georges MATHIO" userId="1057b68d-d9cf-4cd5-bc4c-3fe68ec33e97" providerId="ADAL" clId="{424CC4A3-94C0-43E4-A801-8F92997663E9}" dt="2024-08-23T08:56:32.443" v="229" actId="478"/>
            <ac:picMkLst>
              <pc:docMk/>
              <pc:sldMasterMk cId="0" sldId="2147483648"/>
              <pc:sldLayoutMk cId="0" sldId="2147483654"/>
              <ac:picMk id="6" creationId="{00000000-0000-0000-0000-000000000000}"/>
            </ac:picMkLst>
          </pc:picChg>
          <pc:picChg chg="add mod ord">
            <ac:chgData name="Georges MATHIO" userId="1057b68d-d9cf-4cd5-bc4c-3fe68ec33e97" providerId="ADAL" clId="{424CC4A3-94C0-43E4-A801-8F92997663E9}" dt="2024-08-23T08:56:42.345" v="238" actId="167"/>
            <ac:picMkLst>
              <pc:docMk/>
              <pc:sldMasterMk cId="0" sldId="2147483648"/>
              <pc:sldLayoutMk cId="0" sldId="2147483654"/>
              <ac:picMk id="7" creationId="{91C81237-E8B3-96FF-4819-AA9DE4BC9394}"/>
            </ac:picMkLst>
          </pc:picChg>
        </pc:sldLayoutChg>
      </pc:sldMasterChg>
    </pc:docChg>
  </pc:docChgLst>
  <pc:docChgLst>
    <pc:chgData name="Georges MATHIO" userId="S::georges.mathio@estia.fr::1057b68d-d9cf-4cd5-bc4c-3fe68ec33e97" providerId="AD" clId="Web-{7FB7BF05-9048-28FC-5EB7-CE05B75ADC04}"/>
    <pc:docChg chg="addSld delSld modSld">
      <pc:chgData name="Georges MATHIO" userId="S::georges.mathio@estia.fr::1057b68d-d9cf-4cd5-bc4c-3fe68ec33e97" providerId="AD" clId="Web-{7FB7BF05-9048-28FC-5EB7-CE05B75ADC04}" dt="2023-10-26T13:13:17.279" v="42" actId="20577"/>
      <pc:docMkLst>
        <pc:docMk/>
      </pc:docMkLst>
      <pc:sldChg chg="modSp">
        <pc:chgData name="Georges MATHIO" userId="S::georges.mathio@estia.fr::1057b68d-d9cf-4cd5-bc4c-3fe68ec33e97" providerId="AD" clId="Web-{7FB7BF05-9048-28FC-5EB7-CE05B75ADC04}" dt="2023-10-26T13:10:36.055" v="30" actId="1076"/>
        <pc:sldMkLst>
          <pc:docMk/>
          <pc:sldMk cId="2526593619" sldId="256"/>
        </pc:sldMkLst>
        <pc:spChg chg="mod">
          <ac:chgData name="Georges MATHIO" userId="S::georges.mathio@estia.fr::1057b68d-d9cf-4cd5-bc4c-3fe68ec33e97" providerId="AD" clId="Web-{7FB7BF05-9048-28FC-5EB7-CE05B75ADC04}" dt="2023-10-26T13:10:31.790" v="29" actId="1076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S::georges.mathio@estia.fr::1057b68d-d9cf-4cd5-bc4c-3fe68ec33e97" providerId="AD" clId="Web-{7FB7BF05-9048-28FC-5EB7-CE05B75ADC04}" dt="2023-10-26T13:10:36.055" v="30" actId="1076"/>
          <ac:spMkLst>
            <pc:docMk/>
            <pc:sldMk cId="2526593619" sldId="256"/>
            <ac:spMk id="3" creationId="{00000000-0000-0000-0000-000000000000}"/>
          </ac:spMkLst>
        </pc:spChg>
      </pc:sldChg>
      <pc:sldChg chg="modSp new">
        <pc:chgData name="Georges MATHIO" userId="S::georges.mathio@estia.fr::1057b68d-d9cf-4cd5-bc4c-3fe68ec33e97" providerId="AD" clId="Web-{7FB7BF05-9048-28FC-5EB7-CE05B75ADC04}" dt="2023-10-26T13:13:17.279" v="42" actId="20577"/>
        <pc:sldMkLst>
          <pc:docMk/>
          <pc:sldMk cId="1029684144" sldId="257"/>
        </pc:sldMkLst>
        <pc:spChg chg="mod">
          <ac:chgData name="Georges MATHIO" userId="S::georges.mathio@estia.fr::1057b68d-d9cf-4cd5-bc4c-3fe68ec33e97" providerId="AD" clId="Web-{7FB7BF05-9048-28FC-5EB7-CE05B75ADC04}" dt="2023-10-26T13:13:09.950" v="34" actId="20577"/>
          <ac:spMkLst>
            <pc:docMk/>
            <pc:sldMk cId="1029684144" sldId="257"/>
            <ac:spMk id="2" creationId="{B5D39F23-9E5E-3FC9-8F53-3F96A255A95E}"/>
          </ac:spMkLst>
        </pc:spChg>
        <pc:spChg chg="mod">
          <ac:chgData name="Georges MATHIO" userId="S::georges.mathio@estia.fr::1057b68d-d9cf-4cd5-bc4c-3fe68ec33e97" providerId="AD" clId="Web-{7FB7BF05-9048-28FC-5EB7-CE05B75ADC04}" dt="2023-10-26T13:13:17.279" v="42" actId="20577"/>
          <ac:spMkLst>
            <pc:docMk/>
            <pc:sldMk cId="1029684144" sldId="257"/>
            <ac:spMk id="3" creationId="{84CB716B-E483-042C-35D2-F2CBBF99143C}"/>
          </ac:spMkLst>
        </pc:spChg>
      </pc:sldChg>
      <pc:sldChg chg="new del">
        <pc:chgData name="Georges MATHIO" userId="S::georges.mathio@estia.fr::1057b68d-d9cf-4cd5-bc4c-3fe68ec33e97" providerId="AD" clId="Web-{7FB7BF05-9048-28FC-5EB7-CE05B75ADC04}" dt="2023-10-26T13:09:48.992" v="6"/>
        <pc:sldMkLst>
          <pc:docMk/>
          <pc:sldMk cId="3970989700" sldId="257"/>
        </pc:sldMkLst>
      </pc:sldChg>
    </pc:docChg>
  </pc:docChgLst>
  <pc:docChgLst>
    <pc:chgData name="Georges MATHIO" userId="1057b68d-d9cf-4cd5-bc4c-3fe68ec33e97" providerId="ADAL" clId="{6896E697-4535-4548-B5BB-7BF60D63B382}"/>
    <pc:docChg chg="undo redo custSel addSld delSld modSld sldOrd modMainMaster">
      <pc:chgData name="Georges MATHIO" userId="1057b68d-d9cf-4cd5-bc4c-3fe68ec33e97" providerId="ADAL" clId="{6896E697-4535-4548-B5BB-7BF60D63B382}" dt="2023-11-06T10:26:22.863" v="3928"/>
      <pc:docMkLst>
        <pc:docMk/>
      </pc:docMkLst>
      <pc:sldChg chg="addSp delSp modSp del mod setBg">
        <pc:chgData name="Georges MATHIO" userId="1057b68d-d9cf-4cd5-bc4c-3fe68ec33e97" providerId="ADAL" clId="{6896E697-4535-4548-B5BB-7BF60D63B382}" dt="2023-10-26T13:39:07.448" v="856" actId="47"/>
        <pc:sldMkLst>
          <pc:docMk/>
          <pc:sldMk cId="1029684144" sldId="257"/>
        </pc:sldMkLst>
        <pc:spChg chg="mod">
          <ac:chgData name="Georges MATHIO" userId="1057b68d-d9cf-4cd5-bc4c-3fe68ec33e97" providerId="ADAL" clId="{6896E697-4535-4548-B5BB-7BF60D63B382}" dt="2023-10-26T13:15:07.700" v="1" actId="26606"/>
          <ac:spMkLst>
            <pc:docMk/>
            <pc:sldMk cId="1029684144" sldId="257"/>
            <ac:spMk id="2" creationId="{B5D39F23-9E5E-3FC9-8F53-3F96A255A95E}"/>
          </ac:spMkLst>
        </pc:spChg>
        <pc:spChg chg="del">
          <ac:chgData name="Georges MATHIO" userId="1057b68d-d9cf-4cd5-bc4c-3fe68ec33e97" providerId="ADAL" clId="{6896E697-4535-4548-B5BB-7BF60D63B382}" dt="2023-10-26T13:14:45.571" v="0"/>
          <ac:spMkLst>
            <pc:docMk/>
            <pc:sldMk cId="1029684144" sldId="257"/>
            <ac:spMk id="3" creationId="{84CB716B-E483-042C-35D2-F2CBBF99143C}"/>
          </ac:spMkLst>
        </pc:spChg>
        <pc:spChg chg="add mod">
          <ac:chgData name="Georges MATHIO" userId="1057b68d-d9cf-4cd5-bc4c-3fe68ec33e97" providerId="ADAL" clId="{6896E697-4535-4548-B5BB-7BF60D63B382}" dt="2023-10-26T13:36:14.492" v="730" actId="20577"/>
          <ac:spMkLst>
            <pc:docMk/>
            <pc:sldMk cId="1029684144" sldId="257"/>
            <ac:spMk id="9" creationId="{7DB127C4-6BEF-994A-4088-80E108A99217}"/>
          </ac:spMkLst>
        </pc:spChg>
        <pc:picChg chg="add mod">
          <ac:chgData name="Georges MATHIO" userId="1057b68d-d9cf-4cd5-bc4c-3fe68ec33e97" providerId="ADAL" clId="{6896E697-4535-4548-B5BB-7BF60D63B382}" dt="2023-10-26T13:15:30.345" v="4" actId="1076"/>
          <ac:picMkLst>
            <pc:docMk/>
            <pc:sldMk cId="1029684144" sldId="257"/>
            <ac:picMk id="5" creationId="{2DF1A251-FB83-C0F4-0593-FA905925C05F}"/>
          </ac:picMkLst>
        </pc:picChg>
      </pc:sldChg>
      <pc:sldChg chg="addSp delSp modSp new mod">
        <pc:chgData name="Georges MATHIO" userId="1057b68d-d9cf-4cd5-bc4c-3fe68ec33e97" providerId="ADAL" clId="{6896E697-4535-4548-B5BB-7BF60D63B382}" dt="2023-10-26T14:11:37.867" v="2689" actId="20577"/>
        <pc:sldMkLst>
          <pc:docMk/>
          <pc:sldMk cId="1554076419" sldId="258"/>
        </pc:sldMkLst>
        <pc:spChg chg="mod">
          <ac:chgData name="Georges MATHIO" userId="1057b68d-d9cf-4cd5-bc4c-3fe68ec33e97" providerId="ADAL" clId="{6896E697-4535-4548-B5BB-7BF60D63B382}" dt="2023-10-26T13:50:16.276" v="1346" actId="1038"/>
          <ac:spMkLst>
            <pc:docMk/>
            <pc:sldMk cId="1554076419" sldId="258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3:22:21.611" v="117" actId="478"/>
          <ac:spMkLst>
            <pc:docMk/>
            <pc:sldMk cId="1554076419" sldId="258"/>
            <ac:spMk id="3" creationId="{CCEA649E-CF4E-CD85-C8AF-E0296B17BA99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4" creationId="{5185E7B7-BF77-8FA5-F450-22EF6CADB3AF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5" creationId="{EBC66D41-2824-5251-9360-B8C227F88DA6}"/>
          </ac:spMkLst>
        </pc:spChg>
        <pc:spChg chg="add mod">
          <ac:chgData name="Georges MATHIO" userId="1057b68d-d9cf-4cd5-bc4c-3fe68ec33e97" providerId="ADAL" clId="{6896E697-4535-4548-B5BB-7BF60D63B382}" dt="2023-10-26T14:00:38.959" v="2328" actId="14100"/>
          <ac:spMkLst>
            <pc:docMk/>
            <pc:sldMk cId="1554076419" sldId="258"/>
            <ac:spMk id="6" creationId="{35FC96DA-A44D-A097-BC28-168510AB2271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7" creationId="{D0A8403C-5777-28EF-83D9-19F6822459A6}"/>
          </ac:spMkLst>
        </pc:spChg>
        <pc:spChg chg="add mod">
          <ac:chgData name="Georges MATHIO" userId="1057b68d-d9cf-4cd5-bc4c-3fe68ec33e97" providerId="ADAL" clId="{6896E697-4535-4548-B5BB-7BF60D63B382}" dt="2023-10-26T13:33:42.475" v="657" actId="20577"/>
          <ac:spMkLst>
            <pc:docMk/>
            <pc:sldMk cId="1554076419" sldId="258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3:29:02.344" v="373"/>
          <ac:spMkLst>
            <pc:docMk/>
            <pc:sldMk cId="1554076419" sldId="258"/>
            <ac:spMk id="9" creationId="{B3589FF7-0800-014E-47A6-815EE0415BD3}"/>
          </ac:spMkLst>
        </pc:spChg>
        <pc:spChg chg="add del mod">
          <ac:chgData name="Georges MATHIO" userId="1057b68d-d9cf-4cd5-bc4c-3fe68ec33e97" providerId="ADAL" clId="{6896E697-4535-4548-B5BB-7BF60D63B382}" dt="2023-10-26T13:29:01.806" v="372"/>
          <ac:spMkLst>
            <pc:docMk/>
            <pc:sldMk cId="1554076419" sldId="258"/>
            <ac:spMk id="10" creationId="{DFA8BC40-1922-CF33-3FF0-841C7D5CC6D8}"/>
          </ac:spMkLst>
        </pc:spChg>
        <pc:spChg chg="add mod">
          <ac:chgData name="Georges MATHIO" userId="1057b68d-d9cf-4cd5-bc4c-3fe68ec33e97" providerId="ADAL" clId="{6896E697-4535-4548-B5BB-7BF60D63B382}" dt="2023-10-26T13:34:07.586" v="688" actId="20577"/>
          <ac:spMkLst>
            <pc:docMk/>
            <pc:sldMk cId="1554076419" sldId="258"/>
            <ac:spMk id="11" creationId="{3538C984-96B3-4E9A-E4F7-3FC99AFA0885}"/>
          </ac:spMkLst>
        </pc:spChg>
        <pc:spChg chg="add mod">
          <ac:chgData name="Georges MATHIO" userId="1057b68d-d9cf-4cd5-bc4c-3fe68ec33e97" providerId="ADAL" clId="{6896E697-4535-4548-B5BB-7BF60D63B382}" dt="2023-10-26T14:08:26.834" v="2660" actId="404"/>
          <ac:spMkLst>
            <pc:docMk/>
            <pc:sldMk cId="1554076419" sldId="258"/>
            <ac:spMk id="15" creationId="{1685C597-34CB-D272-A180-F815DAC2AE2C}"/>
          </ac:spMkLst>
        </pc:spChg>
        <pc:spChg chg="add mod">
          <ac:chgData name="Georges MATHIO" userId="1057b68d-d9cf-4cd5-bc4c-3fe68ec33e97" providerId="ADAL" clId="{6896E697-4535-4548-B5BB-7BF60D63B382}" dt="2023-10-26T14:11:37.867" v="2689" actId="20577"/>
          <ac:spMkLst>
            <pc:docMk/>
            <pc:sldMk cId="1554076419" sldId="258"/>
            <ac:spMk id="20" creationId="{39F9D3FD-D936-8011-4FE9-236D6D545DC8}"/>
          </ac:spMkLst>
        </pc:spChg>
        <pc:picChg chg="add mod">
          <ac:chgData name="Georges MATHIO" userId="1057b68d-d9cf-4cd5-bc4c-3fe68ec33e97" providerId="ADAL" clId="{6896E697-4535-4548-B5BB-7BF60D63B382}" dt="2023-10-26T14:07:33.809" v="2634" actId="1076"/>
          <ac:picMkLst>
            <pc:docMk/>
            <pc:sldMk cId="1554076419" sldId="258"/>
            <ac:picMk id="14" creationId="{DCF32F33-6E31-C54F-B79D-7B935267ADE7}"/>
          </ac:picMkLst>
        </pc:picChg>
        <pc:picChg chg="add del mod">
          <ac:chgData name="Georges MATHIO" userId="1057b68d-d9cf-4cd5-bc4c-3fe68ec33e97" providerId="ADAL" clId="{6896E697-4535-4548-B5BB-7BF60D63B382}" dt="2023-10-26T14:09:16.569" v="2662"/>
          <ac:picMkLst>
            <pc:docMk/>
            <pc:sldMk cId="1554076419" sldId="258"/>
            <ac:picMk id="17" creationId="{A08BD237-79BA-9359-3E54-302D076396B9}"/>
          </ac:picMkLst>
        </pc:picChg>
        <pc:picChg chg="add mod">
          <ac:chgData name="Georges MATHIO" userId="1057b68d-d9cf-4cd5-bc4c-3fe68ec33e97" providerId="ADAL" clId="{6896E697-4535-4548-B5BB-7BF60D63B382}" dt="2023-10-26T14:11:21.105" v="2667" actId="1076"/>
          <ac:picMkLst>
            <pc:docMk/>
            <pc:sldMk cId="1554076419" sldId="258"/>
            <ac:picMk id="19" creationId="{532C8E65-911C-75A2-6761-FDED691BB28F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54:54.547" v="3835" actId="20577"/>
        <pc:sldMkLst>
          <pc:docMk/>
          <pc:sldMk cId="2482283123" sldId="259"/>
        </pc:sldMkLst>
        <pc:spChg chg="mod">
          <ac:chgData name="Georges MATHIO" userId="1057b68d-d9cf-4cd5-bc4c-3fe68ec33e97" providerId="ADAL" clId="{6896E697-4535-4548-B5BB-7BF60D63B382}" dt="2023-10-26T14:01:56.894" v="2364" actId="20577"/>
          <ac:spMkLst>
            <pc:docMk/>
            <pc:sldMk cId="2482283123" sldId="259"/>
            <ac:spMk id="2" creationId="{8AE1D70E-C040-1542-B36E-7DDF82084F61}"/>
          </ac:spMkLst>
        </pc:spChg>
        <pc:spChg chg="add mod">
          <ac:chgData name="Georges MATHIO" userId="1057b68d-d9cf-4cd5-bc4c-3fe68ec33e97" providerId="ADAL" clId="{6896E697-4535-4548-B5BB-7BF60D63B382}" dt="2023-10-26T14:54:54.547" v="3835" actId="20577"/>
          <ac:spMkLst>
            <pc:docMk/>
            <pc:sldMk cId="2482283123" sldId="259"/>
            <ac:spMk id="3" creationId="{B5620FEA-FA3C-B3F6-C2FC-F9D51C3D46CB}"/>
          </ac:spMkLst>
        </pc:spChg>
        <pc:spChg chg="del mod">
          <ac:chgData name="Georges MATHIO" userId="1057b68d-d9cf-4cd5-bc4c-3fe68ec33e97" providerId="ADAL" clId="{6896E697-4535-4548-B5BB-7BF60D63B382}" dt="2023-10-26T13:37:04.525" v="791" actId="478"/>
          <ac:spMkLst>
            <pc:docMk/>
            <pc:sldMk cId="2482283123" sldId="259"/>
            <ac:spMk id="4" creationId="{5185E7B7-BF77-8FA5-F450-22EF6CADB3AF}"/>
          </ac:spMkLst>
        </pc:spChg>
        <pc:spChg chg="del">
          <ac:chgData name="Georges MATHIO" userId="1057b68d-d9cf-4cd5-bc4c-3fe68ec33e97" providerId="ADAL" clId="{6896E697-4535-4548-B5BB-7BF60D63B382}" dt="2023-10-26T13:37:02.586" v="789" actId="478"/>
          <ac:spMkLst>
            <pc:docMk/>
            <pc:sldMk cId="2482283123" sldId="259"/>
            <ac:spMk id="5" creationId="{EBC66D41-2824-5251-9360-B8C227F88DA6}"/>
          </ac:spMkLst>
        </pc:spChg>
        <pc:spChg chg="del">
          <ac:chgData name="Georges MATHIO" userId="1057b68d-d9cf-4cd5-bc4c-3fe68ec33e97" providerId="ADAL" clId="{6896E697-4535-4548-B5BB-7BF60D63B382}" dt="2023-10-26T13:37:05.895" v="792" actId="478"/>
          <ac:spMkLst>
            <pc:docMk/>
            <pc:sldMk cId="2482283123" sldId="259"/>
            <ac:spMk id="6" creationId="{35FC96DA-A44D-A097-BC28-168510AB2271}"/>
          </ac:spMkLst>
        </pc:spChg>
        <pc:spChg chg="del">
          <ac:chgData name="Georges MATHIO" userId="1057b68d-d9cf-4cd5-bc4c-3fe68ec33e97" providerId="ADAL" clId="{6896E697-4535-4548-B5BB-7BF60D63B382}" dt="2023-10-26T13:37:06.610" v="793" actId="478"/>
          <ac:spMkLst>
            <pc:docMk/>
            <pc:sldMk cId="2482283123" sldId="259"/>
            <ac:spMk id="7" creationId="{D0A8403C-5777-28EF-83D9-19F6822459A6}"/>
          </ac:spMkLst>
        </pc:spChg>
        <pc:spChg chg="del">
          <ac:chgData name="Georges MATHIO" userId="1057b68d-d9cf-4cd5-bc4c-3fe68ec33e97" providerId="ADAL" clId="{6896E697-4535-4548-B5BB-7BF60D63B382}" dt="2023-10-26T13:37:08.590" v="794" actId="478"/>
          <ac:spMkLst>
            <pc:docMk/>
            <pc:sldMk cId="2482283123" sldId="259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9" creationId="{F92C6909-680E-CF22-9519-97912FB02AE3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0" creationId="{00B98920-E429-EA37-32A1-15F673B7F6C0}"/>
          </ac:spMkLst>
        </pc:spChg>
        <pc:spChg chg="del mod">
          <ac:chgData name="Georges MATHIO" userId="1057b68d-d9cf-4cd5-bc4c-3fe68ec33e97" providerId="ADAL" clId="{6896E697-4535-4548-B5BB-7BF60D63B382}" dt="2023-10-26T13:58:24.509" v="2316" actId="478"/>
          <ac:spMkLst>
            <pc:docMk/>
            <pc:sldMk cId="2482283123" sldId="259"/>
            <ac:spMk id="11" creationId="{3538C984-96B3-4E9A-E4F7-3FC99AFA0885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2" creationId="{AAB7740C-4FF2-3FB0-C776-B2057AEEDFFA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3" creationId="{D49EF494-F074-94AF-912E-9F870691ABF9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5" creationId="{BEB1539C-3ADF-857B-3F60-EA487C2E3A7F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7" creationId="{42D6C3BB-6244-2D85-38D8-1645F83FC98C}"/>
          </ac:spMkLst>
        </pc:spChg>
        <pc:grpChg chg="add mod">
          <ac:chgData name="Georges MATHIO" userId="1057b68d-d9cf-4cd5-bc4c-3fe68ec33e97" providerId="ADAL" clId="{6896E697-4535-4548-B5BB-7BF60D63B382}" dt="2023-10-26T14:12:16.175" v="2700" actId="164"/>
          <ac:grpSpMkLst>
            <pc:docMk/>
            <pc:sldMk cId="2482283123" sldId="259"/>
            <ac:grpSpMk id="18" creationId="{BB1470EE-36CD-991A-20B0-D926D35A8960}"/>
          </ac:grpSpMkLst>
        </pc:grpChg>
        <pc:picChg chg="add del mod">
          <ac:chgData name="Georges MATHIO" userId="1057b68d-d9cf-4cd5-bc4c-3fe68ec33e97" providerId="ADAL" clId="{6896E697-4535-4548-B5BB-7BF60D63B382}" dt="2023-10-26T14:12:16.654" v="2701"/>
          <ac:picMkLst>
            <pc:docMk/>
            <pc:sldMk cId="2482283123" sldId="259"/>
            <ac:picMk id="14" creationId="{D04D66EA-406C-39DA-86C0-54642E43BC9F}"/>
          </ac:picMkLst>
        </pc:picChg>
        <pc:picChg chg="add del mod">
          <ac:chgData name="Georges MATHIO" userId="1057b68d-d9cf-4cd5-bc4c-3fe68ec33e97" providerId="ADAL" clId="{6896E697-4535-4548-B5BB-7BF60D63B382}" dt="2023-10-26T14:12:16.654" v="2701"/>
          <ac:picMkLst>
            <pc:docMk/>
            <pc:sldMk cId="2482283123" sldId="259"/>
            <ac:picMk id="16" creationId="{C45ADC7C-D46A-59C5-EC42-21934DCBFB40}"/>
          </ac:picMkLst>
        </pc:picChg>
        <pc:picChg chg="add mod">
          <ac:chgData name="Georges MATHIO" userId="1057b68d-d9cf-4cd5-bc4c-3fe68ec33e97" providerId="ADAL" clId="{6896E697-4535-4548-B5BB-7BF60D63B382}" dt="2023-10-26T14:12:59.775" v="2705" actId="1076"/>
          <ac:picMkLst>
            <pc:docMk/>
            <pc:sldMk cId="2482283123" sldId="259"/>
            <ac:picMk id="20" creationId="{9A29B551-7885-5305-AD60-A326E0D0CB63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16:24.917" v="2793" actId="1076"/>
        <pc:sldMkLst>
          <pc:docMk/>
          <pc:sldMk cId="319033476" sldId="260"/>
        </pc:sldMkLst>
        <pc:spChg chg="mod">
          <ac:chgData name="Georges MATHIO" userId="1057b68d-d9cf-4cd5-bc4c-3fe68ec33e97" providerId="ADAL" clId="{6896E697-4535-4548-B5BB-7BF60D63B382}" dt="2023-10-26T13:50:00.666" v="1311" actId="1037"/>
          <ac:spMkLst>
            <pc:docMk/>
            <pc:sldMk cId="319033476" sldId="260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4" creationId="{5185E7B7-BF77-8FA5-F450-22EF6CADB3AF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5" creationId="{EBC66D41-2824-5251-9360-B8C227F88DA6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6" creationId="{35FC96DA-A44D-A097-BC28-168510AB2271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7" creationId="{D0A8403C-5777-28EF-83D9-19F6822459A6}"/>
          </ac:spMkLst>
        </pc:spChg>
        <pc:spChg chg="del">
          <ac:chgData name="Georges MATHIO" userId="1057b68d-d9cf-4cd5-bc4c-3fe68ec33e97" providerId="ADAL" clId="{6896E697-4535-4548-B5BB-7BF60D63B382}" dt="2023-10-26T13:38:33.530" v="801" actId="478"/>
          <ac:spMkLst>
            <pc:docMk/>
            <pc:sldMk cId="319033476" sldId="260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4:15:42.067" v="2754"/>
          <ac:spMkLst>
            <pc:docMk/>
            <pc:sldMk cId="319033476" sldId="260"/>
            <ac:spMk id="9" creationId="{4DD1B261-04A1-1D78-B4EA-3DC942764A4E}"/>
          </ac:spMkLst>
        </pc:spChg>
        <pc:spChg chg="add mod">
          <ac:chgData name="Georges MATHIO" userId="1057b68d-d9cf-4cd5-bc4c-3fe68ec33e97" providerId="ADAL" clId="{6896E697-4535-4548-B5BB-7BF60D63B382}" dt="2023-10-26T14:16:21.677" v="2792" actId="1076"/>
          <ac:spMkLst>
            <pc:docMk/>
            <pc:sldMk cId="319033476" sldId="260"/>
            <ac:spMk id="10" creationId="{C5311046-E730-ED12-CF8A-7238F55775CD}"/>
          </ac:spMkLst>
        </pc:spChg>
        <pc:spChg chg="mod">
          <ac:chgData name="Georges MATHIO" userId="1057b68d-d9cf-4cd5-bc4c-3fe68ec33e97" providerId="ADAL" clId="{6896E697-4535-4548-B5BB-7BF60D63B382}" dt="2023-10-26T14:16:24.917" v="2793" actId="1076"/>
          <ac:spMkLst>
            <pc:docMk/>
            <pc:sldMk cId="319033476" sldId="260"/>
            <ac:spMk id="11" creationId="{3538C984-96B3-4E9A-E4F7-3FC99AFA0885}"/>
          </ac:spMkLst>
        </pc:spChg>
        <pc:picChg chg="add mod">
          <ac:chgData name="Georges MATHIO" userId="1057b68d-d9cf-4cd5-bc4c-3fe68ec33e97" providerId="ADAL" clId="{6896E697-4535-4548-B5BB-7BF60D63B382}" dt="2023-10-26T13:49:50.876" v="1288" actId="1035"/>
          <ac:picMkLst>
            <pc:docMk/>
            <pc:sldMk cId="319033476" sldId="260"/>
            <ac:picMk id="3" creationId="{855F086E-FF23-87F8-0B76-DEB6171DEA92}"/>
          </ac:picMkLst>
        </pc:picChg>
      </pc:sldChg>
      <pc:sldChg chg="addSp delSp modSp add mod ord">
        <pc:chgData name="Georges MATHIO" userId="1057b68d-d9cf-4cd5-bc4c-3fe68ec33e97" providerId="ADAL" clId="{6896E697-4535-4548-B5BB-7BF60D63B382}" dt="2023-10-26T14:54:05.827" v="3749" actId="1036"/>
        <pc:sldMkLst>
          <pc:docMk/>
          <pc:sldMk cId="1018468898" sldId="261"/>
        </pc:sldMkLst>
        <pc:spChg chg="mod">
          <ac:chgData name="Georges MATHIO" userId="1057b68d-d9cf-4cd5-bc4c-3fe68ec33e97" providerId="ADAL" clId="{6896E697-4535-4548-B5BB-7BF60D63B382}" dt="2023-10-26T14:54:05.827" v="3749" actId="1036"/>
          <ac:spMkLst>
            <pc:docMk/>
            <pc:sldMk cId="1018468898" sldId="261"/>
            <ac:spMk id="3" creationId="{B5620FEA-FA3C-B3F6-C2FC-F9D51C3D46CB}"/>
          </ac:spMkLst>
        </pc:spChg>
        <pc:picChg chg="add mod">
          <ac:chgData name="Georges MATHIO" userId="1057b68d-d9cf-4cd5-bc4c-3fe68ec33e97" providerId="ADAL" clId="{6896E697-4535-4548-B5BB-7BF60D63B382}" dt="2023-10-26T14:14:58.275" v="2750" actId="1037"/>
          <ac:picMkLst>
            <pc:docMk/>
            <pc:sldMk cId="1018468898" sldId="261"/>
            <ac:picMk id="4" creationId="{C76545A6-7767-C8CC-4CA3-607E4E2EBCC7}"/>
          </ac:picMkLst>
        </pc:picChg>
        <pc:picChg chg="del">
          <ac:chgData name="Georges MATHIO" userId="1057b68d-d9cf-4cd5-bc4c-3fe68ec33e97" providerId="ADAL" clId="{6896E697-4535-4548-B5BB-7BF60D63B382}" dt="2023-10-26T14:14:55.962" v="2745" actId="478"/>
          <ac:picMkLst>
            <pc:docMk/>
            <pc:sldMk cId="1018468898" sldId="261"/>
            <ac:picMk id="20" creationId="{9A29B551-7885-5305-AD60-A326E0D0CB63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38:33.926" v="3521" actId="20577"/>
        <pc:sldMkLst>
          <pc:docMk/>
          <pc:sldMk cId="340622423" sldId="262"/>
        </pc:sldMkLst>
        <pc:spChg chg="mod">
          <ac:chgData name="Georges MATHIO" userId="1057b68d-d9cf-4cd5-bc4c-3fe68ec33e97" providerId="ADAL" clId="{6896E697-4535-4548-B5BB-7BF60D63B382}" dt="2023-10-26T14:27:17.381" v="3377" actId="20577"/>
          <ac:spMkLst>
            <pc:docMk/>
            <pc:sldMk cId="340622423" sldId="262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4:27:51.512" v="3379" actId="478"/>
          <ac:spMkLst>
            <pc:docMk/>
            <pc:sldMk cId="340622423" sldId="262"/>
            <ac:spMk id="10" creationId="{C5311046-E730-ED12-CF8A-7238F55775CD}"/>
          </ac:spMkLst>
        </pc:spChg>
        <pc:spChg chg="del mod">
          <ac:chgData name="Georges MATHIO" userId="1057b68d-d9cf-4cd5-bc4c-3fe68ec33e97" providerId="ADAL" clId="{6896E697-4535-4548-B5BB-7BF60D63B382}" dt="2023-10-26T14:34:34.113" v="3424" actId="478"/>
          <ac:spMkLst>
            <pc:docMk/>
            <pc:sldMk cId="340622423" sldId="262"/>
            <ac:spMk id="11" creationId="{3538C984-96B3-4E9A-E4F7-3FC99AFA0885}"/>
          </ac:spMkLst>
        </pc:spChg>
        <pc:spChg chg="add mod">
          <ac:chgData name="Georges MATHIO" userId="1057b68d-d9cf-4cd5-bc4c-3fe68ec33e97" providerId="ADAL" clId="{6896E697-4535-4548-B5BB-7BF60D63B382}" dt="2023-10-26T14:38:06.863" v="3488" actId="6549"/>
          <ac:spMkLst>
            <pc:docMk/>
            <pc:sldMk cId="340622423" sldId="262"/>
            <ac:spMk id="12" creationId="{43908B09-E598-D7B8-CD3B-61A6FBEF591A}"/>
          </ac:spMkLst>
        </pc:spChg>
        <pc:spChg chg="add mod">
          <ac:chgData name="Georges MATHIO" userId="1057b68d-d9cf-4cd5-bc4c-3fe68ec33e97" providerId="ADAL" clId="{6896E697-4535-4548-B5BB-7BF60D63B382}" dt="2023-10-26T14:38:21.055" v="3505" actId="20577"/>
          <ac:spMkLst>
            <pc:docMk/>
            <pc:sldMk cId="340622423" sldId="262"/>
            <ac:spMk id="13" creationId="{BBB09E6E-C20A-FC71-5E15-FC824D16E47D}"/>
          </ac:spMkLst>
        </pc:spChg>
        <pc:spChg chg="add mod">
          <ac:chgData name="Georges MATHIO" userId="1057b68d-d9cf-4cd5-bc4c-3fe68ec33e97" providerId="ADAL" clId="{6896E697-4535-4548-B5BB-7BF60D63B382}" dt="2023-10-26T14:38:33.926" v="3521" actId="20577"/>
          <ac:spMkLst>
            <pc:docMk/>
            <pc:sldMk cId="340622423" sldId="262"/>
            <ac:spMk id="14" creationId="{7E30C4D4-D051-74FE-764D-C642BFBB0D1E}"/>
          </ac:spMkLst>
        </pc:spChg>
        <pc:picChg chg="del">
          <ac:chgData name="Georges MATHIO" userId="1057b68d-d9cf-4cd5-bc4c-3fe68ec33e97" providerId="ADAL" clId="{6896E697-4535-4548-B5BB-7BF60D63B382}" dt="2023-10-26T14:27:23.520" v="3378" actId="478"/>
          <ac:picMkLst>
            <pc:docMk/>
            <pc:sldMk cId="340622423" sldId="262"/>
            <ac:picMk id="3" creationId="{855F086E-FF23-87F8-0B76-DEB6171DEA92}"/>
          </ac:picMkLst>
        </pc:picChg>
        <pc:picChg chg="add mod modCrop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5" creationId="{3E2F5131-24A0-604B-0D13-F98590C3F2A6}"/>
          </ac:picMkLst>
        </pc:picChg>
        <pc:picChg chg="add mod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7" creationId="{3AEF901F-8D06-D46E-3D89-D6BCC19757B8}"/>
          </ac:picMkLst>
        </pc:picChg>
        <pc:picChg chg="add mod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9" creationId="{7F8E4059-1026-3A37-6555-E8B3B6B351DE}"/>
          </ac:picMkLst>
        </pc:picChg>
      </pc:sldChg>
      <pc:sldChg chg="delSp modSp add mod">
        <pc:chgData name="Georges MATHIO" userId="1057b68d-d9cf-4cd5-bc4c-3fe68ec33e97" providerId="ADAL" clId="{6896E697-4535-4548-B5BB-7BF60D63B382}" dt="2023-10-26T14:56:52.447" v="3926" actId="20577"/>
        <pc:sldMkLst>
          <pc:docMk/>
          <pc:sldMk cId="1455700223" sldId="263"/>
        </pc:sldMkLst>
        <pc:spChg chg="mod">
          <ac:chgData name="Georges MATHIO" userId="1057b68d-d9cf-4cd5-bc4c-3fe68ec33e97" providerId="ADAL" clId="{6896E697-4535-4548-B5BB-7BF60D63B382}" dt="2023-10-26T14:39:17.121" v="3531" actId="20577"/>
          <ac:spMkLst>
            <pc:docMk/>
            <pc:sldMk cId="1455700223" sldId="263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4:39:24.552" v="3535" actId="478"/>
          <ac:spMkLst>
            <pc:docMk/>
            <pc:sldMk cId="1455700223" sldId="263"/>
            <ac:spMk id="12" creationId="{43908B09-E598-D7B8-CD3B-61A6FBEF591A}"/>
          </ac:spMkLst>
        </pc:spChg>
        <pc:spChg chg="del">
          <ac:chgData name="Georges MATHIO" userId="1057b68d-d9cf-4cd5-bc4c-3fe68ec33e97" providerId="ADAL" clId="{6896E697-4535-4548-B5BB-7BF60D63B382}" dt="2023-10-26T14:39:26.012" v="3536" actId="478"/>
          <ac:spMkLst>
            <pc:docMk/>
            <pc:sldMk cId="1455700223" sldId="263"/>
            <ac:spMk id="13" creationId="{BBB09E6E-C20A-FC71-5E15-FC824D16E47D}"/>
          </ac:spMkLst>
        </pc:spChg>
        <pc:spChg chg="mod">
          <ac:chgData name="Georges MATHIO" userId="1057b68d-d9cf-4cd5-bc4c-3fe68ec33e97" providerId="ADAL" clId="{6896E697-4535-4548-B5BB-7BF60D63B382}" dt="2023-10-26T14:56:52.447" v="3926" actId="20577"/>
          <ac:spMkLst>
            <pc:docMk/>
            <pc:sldMk cId="1455700223" sldId="263"/>
            <ac:spMk id="14" creationId="{7E30C4D4-D051-74FE-764D-C642BFBB0D1E}"/>
          </ac:spMkLst>
        </pc:spChg>
        <pc:picChg chg="del">
          <ac:chgData name="Georges MATHIO" userId="1057b68d-d9cf-4cd5-bc4c-3fe68ec33e97" providerId="ADAL" clId="{6896E697-4535-4548-B5BB-7BF60D63B382}" dt="2023-10-26T14:39:19.396" v="3532" actId="478"/>
          <ac:picMkLst>
            <pc:docMk/>
            <pc:sldMk cId="1455700223" sldId="263"/>
            <ac:picMk id="5" creationId="{3E2F5131-24A0-604B-0D13-F98590C3F2A6}"/>
          </ac:picMkLst>
        </pc:picChg>
        <pc:picChg chg="del">
          <ac:chgData name="Georges MATHIO" userId="1057b68d-d9cf-4cd5-bc4c-3fe68ec33e97" providerId="ADAL" clId="{6896E697-4535-4548-B5BB-7BF60D63B382}" dt="2023-10-26T14:39:20.862" v="3534" actId="478"/>
          <ac:picMkLst>
            <pc:docMk/>
            <pc:sldMk cId="1455700223" sldId="263"/>
            <ac:picMk id="7" creationId="{3AEF901F-8D06-D46E-3D89-D6BCC19757B8}"/>
          </ac:picMkLst>
        </pc:picChg>
        <pc:picChg chg="del">
          <ac:chgData name="Georges MATHIO" userId="1057b68d-d9cf-4cd5-bc4c-3fe68ec33e97" providerId="ADAL" clId="{6896E697-4535-4548-B5BB-7BF60D63B382}" dt="2023-10-26T14:39:19.731" v="3533" actId="478"/>
          <ac:picMkLst>
            <pc:docMk/>
            <pc:sldMk cId="1455700223" sldId="263"/>
            <ac:picMk id="9" creationId="{7F8E4059-1026-3A37-6555-E8B3B6B351DE}"/>
          </ac:picMkLst>
        </pc:picChg>
      </pc:sldChg>
      <pc:sldMasterChg chg="addSp delSp modSp mod">
        <pc:chgData name="Georges MATHIO" userId="1057b68d-d9cf-4cd5-bc4c-3fe68ec33e97" providerId="ADAL" clId="{6896E697-4535-4548-B5BB-7BF60D63B382}" dt="2023-11-06T10:26:22.863" v="3928"/>
        <pc:sldMasterMkLst>
          <pc:docMk/>
          <pc:sldMasterMk cId="0" sldId="2147483669"/>
        </pc:sldMasterMkLst>
        <pc:spChg chg="add mod">
          <ac:chgData name="Georges MATHIO" userId="1057b68d-d9cf-4cd5-bc4c-3fe68ec33e97" providerId="ADAL" clId="{6896E697-4535-4548-B5BB-7BF60D63B382}" dt="2023-11-06T10:26:22.863" v="3928"/>
          <ac:spMkLst>
            <pc:docMk/>
            <pc:sldMasterMk cId="0" sldId="2147483669"/>
            <ac:spMk id="7" creationId="{6AA074AB-766A-76FA-FB34-4471F2AFCDAA}"/>
          </ac:spMkLst>
        </pc:spChg>
        <pc:picChg chg="add del mod">
          <ac:chgData name="Georges MATHIO" userId="1057b68d-d9cf-4cd5-bc4c-3fe68ec33e97" providerId="ADAL" clId="{6896E697-4535-4548-B5BB-7BF60D63B382}" dt="2023-11-06T10:26:21.544" v="3927" actId="478"/>
          <ac:picMkLst>
            <pc:docMk/>
            <pc:sldMasterMk cId="0" sldId="2147483669"/>
            <ac:picMk id="8" creationId="{396E9789-E64B-700E-1F72-C4F0350E8E00}"/>
          </ac:picMkLst>
        </pc:picChg>
        <pc:picChg chg="add mod">
          <ac:chgData name="Georges MATHIO" userId="1057b68d-d9cf-4cd5-bc4c-3fe68ec33e97" providerId="ADAL" clId="{6896E697-4535-4548-B5BB-7BF60D63B382}" dt="2023-11-06T10:26:22.863" v="3928"/>
          <ac:picMkLst>
            <pc:docMk/>
            <pc:sldMasterMk cId="0" sldId="2147483669"/>
            <ac:picMk id="9" creationId="{2C6B33F3-733F-89B1-872D-AA751F65B9D6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EF6789-4D93-43D8-B60D-0C5DEF3B6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7B4A1-1589-4B83-9C22-DE251D95D0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75488-675E-48BA-A9A2-BA0F5A60D82B}" type="datetime1">
              <a:rPr lang="en-GB" smtClean="0"/>
              <a:t>03/12/2024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E724B-3C88-4DC9-855B-56F49D64A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42BBB-95F1-40A0-9691-67EFE9D0B7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7BD-BE37-474B-8112-471F6F640A9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0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9F49-C6C7-4BCF-B5B6-94EE3C9CB663}" type="datetime1">
              <a:rPr lang="en-GB" smtClean="0"/>
              <a:pPr/>
              <a:t>03/12/2024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B474-4500-4CA8-A4FE-2423436EBB0B}" type="slidenum">
              <a:rPr lang="en-GB" noProof="0" smtClean="0"/>
              <a:t>‹N°›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654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EB474-4500-4CA8-A4FE-2423436EBB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8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6E3A0FE5-C39A-1C49-86B6-D92A234AE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 dirty="0"/>
              <a:t>Click to edit Master subtitle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pic>
        <p:nvPicPr>
          <p:cNvPr id="8" name="Picture 5" descr="Celestia-R1---OverlayContentHD.png">
            <a:extLst>
              <a:ext uri="{FF2B5EF4-FFF2-40B4-BE49-F238E27FC236}">
                <a16:creationId xmlns:a16="http://schemas.microsoft.com/office/drawing/2014/main" id="{C0E4D736-DF0E-6FFB-D4A2-46F677BC3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elestia-R1---OverlayContentHD.png">
            <a:extLst>
              <a:ext uri="{FF2B5EF4-FFF2-40B4-BE49-F238E27FC236}">
                <a16:creationId xmlns:a16="http://schemas.microsoft.com/office/drawing/2014/main" id="{91C81237-E8B3-96FF-4819-AA9DE4BC9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-2645"/>
            <a:ext cx="10131426" cy="10694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066801"/>
            <a:ext cx="10131425" cy="472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6AA074AB-766A-76FA-FB34-4471F2AFCDAA}"/>
              </a:ext>
            </a:extLst>
          </p:cNvPr>
          <p:cNvSpPr/>
          <p:nvPr userDrawn="1"/>
        </p:nvSpPr>
        <p:spPr>
          <a:xfrm flipH="1">
            <a:off x="10974705" y="6196965"/>
            <a:ext cx="1217295" cy="661035"/>
          </a:xfrm>
          <a:prstGeom prst="round1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 descr="Une image contenant Graphique, capture d’écran, conception&#10;&#10;Description générée automatiquement">
            <a:extLst>
              <a:ext uri="{FF2B5EF4-FFF2-40B4-BE49-F238E27FC236}">
                <a16:creationId xmlns:a16="http://schemas.microsoft.com/office/drawing/2014/main" id="{2C6B33F3-733F-89B1-872D-AA751F65B9D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15602" y="6227445"/>
            <a:ext cx="1176398" cy="609600"/>
          </a:xfrm>
          <a:prstGeom prst="rect">
            <a:avLst/>
          </a:prstGeom>
          <a:ln>
            <a:noFill/>
          </a:ln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acle-samples/oracle-functions-samples/blob/master/samples/oci-list-compartments-python/func.p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0C8D2E-F524-78B8-E94E-16ED6E6E1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3"/>
          <a:stretch/>
        </p:blipFill>
        <p:spPr bwMode="auto">
          <a:xfrm>
            <a:off x="-3155" y="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Cloud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Hands on</a:t>
            </a:r>
            <a:br>
              <a:rPr lang="en-US" cap="all" dirty="0"/>
            </a:br>
            <a:r>
              <a:rPr lang="en-US" cap="all" dirty="0"/>
              <a:t>Computing resources</a:t>
            </a:r>
          </a:p>
        </p:txBody>
      </p:sp>
    </p:spTree>
    <p:extLst>
      <p:ext uri="{BB962C8B-B14F-4D97-AF65-F5344CB8AC3E}">
        <p14:creationId xmlns:p14="http://schemas.microsoft.com/office/powerpoint/2010/main" val="94778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C08D-E400-0C92-61F5-A769B52C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FREE VM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B8080-611A-42E1-CFFD-DA54938A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066801"/>
            <a:ext cx="10131425" cy="5647266"/>
          </a:xfrm>
        </p:spPr>
        <p:txBody>
          <a:bodyPr anchor="t">
            <a:normAutofit fontScale="925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the top </a:t>
            </a:r>
            <a:r>
              <a:rPr lang="fr-FR" dirty="0" err="1"/>
              <a:t>left</a:t>
            </a:r>
            <a:r>
              <a:rPr lang="fr-FR" dirty="0"/>
              <a:t> hamburger menu</a:t>
            </a:r>
          </a:p>
          <a:p>
            <a:pPr lvl="1"/>
            <a:r>
              <a:rPr lang="en-GB" dirty="0"/>
              <a:t>Compute</a:t>
            </a:r>
          </a:p>
          <a:p>
            <a:pPr lvl="1"/>
            <a:r>
              <a:rPr lang="en-GB" dirty="0"/>
              <a:t>Instances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From the left entries</a:t>
            </a:r>
          </a:p>
          <a:p>
            <a:pPr lvl="1"/>
            <a:r>
              <a:rPr lang="en-GB" dirty="0"/>
              <a:t>select the TP compartment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a new instance</a:t>
            </a:r>
          </a:p>
          <a:p>
            <a:pPr lvl="1"/>
            <a:r>
              <a:rPr lang="fr-FR" dirty="0"/>
              <a:t>image: </a:t>
            </a:r>
            <a:r>
              <a:rPr lang="fr-FR" dirty="0" err="1"/>
              <a:t>ubuntu</a:t>
            </a:r>
            <a:r>
              <a:rPr lang="fr-FR" dirty="0"/>
              <a:t> (NOT minimal)</a:t>
            </a:r>
          </a:p>
          <a:p>
            <a:pPr lvl="1"/>
            <a:r>
              <a:rPr lang="fr-FR" dirty="0" err="1"/>
              <a:t>shape</a:t>
            </a:r>
            <a:r>
              <a:rPr lang="fr-FR" dirty="0"/>
              <a:t>: </a:t>
            </a:r>
            <a:r>
              <a:rPr lang="fr-FR" dirty="0" err="1"/>
              <a:t>xxx.micro</a:t>
            </a:r>
            <a:r>
              <a:rPr lang="fr-FR" dirty="0"/>
              <a:t> (free tier </a:t>
            </a:r>
            <a:r>
              <a:rPr lang="fr-FR" dirty="0" err="1"/>
              <a:t>eligible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in the TP </a:t>
            </a:r>
            <a:r>
              <a:rPr lang="fr-FR" dirty="0" err="1"/>
              <a:t>compartment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Save the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ssh</a:t>
            </a:r>
            <a:r>
              <a:rPr lang="fr-FR" dirty="0"/>
              <a:t> key</a:t>
            </a:r>
          </a:p>
          <a:p>
            <a:endParaRPr lang="fr-FR" dirty="0"/>
          </a:p>
          <a:p>
            <a:r>
              <a:rPr lang="en-GB" dirty="0"/>
              <a:t>add a tag (advanced options)</a:t>
            </a:r>
          </a:p>
          <a:p>
            <a:pPr lvl="1"/>
            <a:r>
              <a:rPr lang="en-GB" dirty="0"/>
              <a:t>key: created-by</a:t>
            </a:r>
          </a:p>
          <a:p>
            <a:pPr lvl="1"/>
            <a:r>
              <a:rPr lang="en-GB" dirty="0"/>
              <a:t>value: your name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887612-209A-BC9E-AC12-7ADF09B2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67" y="1497163"/>
            <a:ext cx="5956613" cy="3044358"/>
          </a:xfrm>
          <a:prstGeom prst="roundRect">
            <a:avLst>
              <a:gd name="adj" fmla="val 302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35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254F-F079-FD92-404A-2374E92C3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DEC79-C4B0-050A-2B0D-D39813A0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Expose a PORT of the VM to internet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390FFB-0D9E-0ED2-9D81-29F82CBB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066801"/>
            <a:ext cx="6146798" cy="564726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public IP </a:t>
            </a:r>
            <a:r>
              <a:rPr lang="fr-FR" dirty="0" err="1"/>
              <a:t>from</a:t>
            </a:r>
            <a:br>
              <a:rPr lang="fr-FR" dirty="0"/>
            </a:br>
            <a:r>
              <a:rPr lang="fr-FR" dirty="0"/>
              <a:t>https://4.ident.me</a:t>
            </a:r>
          </a:p>
          <a:p>
            <a:pPr>
              <a:lnSpc>
                <a:spcPct val="150000"/>
              </a:lnSpc>
            </a:pPr>
            <a:r>
              <a:rPr lang="fr-FR" dirty="0"/>
              <a:t>Go to the </a:t>
            </a:r>
            <a:r>
              <a:rPr lang="fr-FR" dirty="0" err="1"/>
              <a:t>VMs</a:t>
            </a:r>
            <a:r>
              <a:rPr lang="fr-FR" dirty="0"/>
              <a:t> </a:t>
            </a:r>
            <a:r>
              <a:rPr lang="fr-FR" dirty="0" err="1"/>
              <a:t>Subnet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Select the </a:t>
            </a:r>
            <a:r>
              <a:rPr lang="fr-FR" dirty="0" err="1"/>
              <a:t>subnet’s</a:t>
            </a:r>
            <a:r>
              <a:rPr lang="fr-FR" dirty="0"/>
              <a:t> Security </a:t>
            </a:r>
            <a:r>
              <a:rPr lang="fr-FR" dirty="0" err="1"/>
              <a:t>list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err="1"/>
              <a:t>Add</a:t>
            </a:r>
            <a:r>
              <a:rPr lang="fr-FR" dirty="0"/>
              <a:t> an </a:t>
            </a:r>
            <a:r>
              <a:rPr lang="fr-FR" dirty="0" err="1"/>
              <a:t>Ingress</a:t>
            </a:r>
            <a:r>
              <a:rPr lang="fr-FR" dirty="0"/>
              <a:t> Rule, setup: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CIDR &lt;</a:t>
            </a:r>
            <a:r>
              <a:rPr lang="fr-FR" dirty="0" err="1"/>
              <a:t>your</a:t>
            </a:r>
            <a:r>
              <a:rPr lang="fr-FR" dirty="0"/>
              <a:t> IP&gt;/32 as source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22 as destination port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 marL="457200" lvl="1" indent="0">
              <a:lnSpc>
                <a:spcPct val="150000"/>
              </a:lnSpc>
              <a:buNone/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Close the port at the end of the session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9DA981-8FF3-57BE-2271-67589D91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93" y="1066801"/>
            <a:ext cx="6993468" cy="3556856"/>
          </a:xfrm>
          <a:prstGeom prst="roundRect">
            <a:avLst>
              <a:gd name="adj" fmla="val 302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13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15B6-8BB6-8E8B-CE2E-B49CD9476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BE558-0EE0-F23B-A4CF-5B7E4649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Connect</a:t>
            </a:r>
            <a:r>
              <a:rPr lang="fr-FR" dirty="0"/>
              <a:t> via SSH to the FREE VM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18E6DB-A72E-B6F5-7FAB-5E2690110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36141"/>
            <a:ext cx="10131425" cy="4360332"/>
          </a:xfrm>
        </p:spPr>
        <p:txBody>
          <a:bodyPr anchor="t">
            <a:normAutofit/>
          </a:bodyPr>
          <a:lstStyle/>
          <a:p>
            <a:r>
              <a:rPr lang="fr-FR" dirty="0" err="1"/>
              <a:t>Get</a:t>
            </a:r>
            <a:r>
              <a:rPr lang="fr-FR" dirty="0"/>
              <a:t> the public IP of </a:t>
            </a:r>
            <a:r>
              <a:rPr lang="fr-FR" dirty="0" err="1"/>
              <a:t>your</a:t>
            </a:r>
            <a:r>
              <a:rPr lang="fr-FR" dirty="0"/>
              <a:t> new VM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fr-FR" dirty="0"/>
              <a:t>Open a terminal on </a:t>
            </a:r>
            <a:r>
              <a:rPr lang="fr-FR" dirty="0" err="1"/>
              <a:t>your</a:t>
            </a:r>
            <a:r>
              <a:rPr lang="fr-FR" dirty="0"/>
              <a:t> PC or a Cloud Shell</a:t>
            </a:r>
          </a:p>
          <a:p>
            <a:endParaRPr lang="fr-FR" dirty="0"/>
          </a:p>
          <a:p>
            <a:r>
              <a:rPr lang="fr-FR" dirty="0"/>
              <a:t>Put the </a:t>
            </a:r>
            <a:r>
              <a:rPr lang="fr-FR" dirty="0" err="1"/>
              <a:t>private</a:t>
            </a:r>
            <a:r>
              <a:rPr lang="fr-FR" dirty="0"/>
              <a:t> key in </a:t>
            </a:r>
            <a:r>
              <a:rPr lang="fr-FR" b="1" dirty="0">
                <a:latin typeface="Consolas" panose="020B0609020204030204" pitchFamily="49" charset="0"/>
              </a:rPr>
              <a:t>~/.</a:t>
            </a:r>
            <a:r>
              <a:rPr lang="fr-FR" b="1" dirty="0" err="1">
                <a:latin typeface="Consolas" panose="020B0609020204030204" pitchFamily="49" charset="0"/>
              </a:rPr>
              <a:t>ssh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the correct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latin typeface="Consolas" panose="020B0609020204030204" pitchFamily="49" charset="0"/>
              </a:rPr>
              <a:t>chmod 400 ~/.</a:t>
            </a:r>
            <a:r>
              <a:rPr lang="fr-FR" b="1" dirty="0" err="1">
                <a:latin typeface="Consolas" panose="020B0609020204030204" pitchFamily="49" charset="0"/>
              </a:rPr>
              <a:t>ssh</a:t>
            </a:r>
            <a:r>
              <a:rPr lang="fr-FR" b="1" dirty="0">
                <a:latin typeface="Consolas" panose="020B0609020204030204" pitchFamily="49" charset="0"/>
              </a:rPr>
              <a:t>/</a:t>
            </a:r>
            <a:r>
              <a:rPr lang="fr-FR" b="1" dirty="0" err="1">
                <a:latin typeface="Consolas" panose="020B0609020204030204" pitchFamily="49" charset="0"/>
              </a:rPr>
              <a:t>you_key_file</a:t>
            </a:r>
            <a:endParaRPr lang="fr-FR" b="1" dirty="0">
              <a:latin typeface="Consolas" panose="020B0609020204030204" pitchFamily="49" charset="0"/>
            </a:endParaRPr>
          </a:p>
          <a:p>
            <a:endParaRPr lang="fr-FR" b="1" dirty="0">
              <a:latin typeface="Consolas" panose="020B0609020204030204" pitchFamily="49" charset="0"/>
            </a:endParaRPr>
          </a:p>
          <a:p>
            <a:r>
              <a:rPr lang="fr-FR" dirty="0" err="1"/>
              <a:t>Connect</a:t>
            </a:r>
            <a:r>
              <a:rPr lang="fr-FR" dirty="0"/>
              <a:t>: </a:t>
            </a:r>
            <a:r>
              <a:rPr lang="fr-FR" b="1" dirty="0" err="1">
                <a:latin typeface="Consolas" panose="020B0609020204030204" pitchFamily="49" charset="0"/>
              </a:rPr>
              <a:t>ssh</a:t>
            </a:r>
            <a:r>
              <a:rPr lang="fr-FR" b="1" dirty="0">
                <a:latin typeface="Consolas" panose="020B0609020204030204" pitchFamily="49" charset="0"/>
              </a:rPr>
              <a:t> –i ~/.</a:t>
            </a:r>
            <a:r>
              <a:rPr lang="fr-FR" b="1" dirty="0" err="1">
                <a:latin typeface="Consolas" panose="020B0609020204030204" pitchFamily="49" charset="0"/>
              </a:rPr>
              <a:t>ssh</a:t>
            </a:r>
            <a:r>
              <a:rPr lang="fr-FR" b="1" dirty="0">
                <a:latin typeface="Consolas" panose="020B0609020204030204" pitchFamily="49" charset="0"/>
              </a:rPr>
              <a:t>/</a:t>
            </a:r>
            <a:r>
              <a:rPr lang="fr-FR" b="1" dirty="0" err="1">
                <a:latin typeface="Consolas" panose="020B0609020204030204" pitchFamily="49" charset="0"/>
              </a:rPr>
              <a:t>you_key_file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b="1" dirty="0" err="1">
                <a:latin typeface="Consolas" panose="020B0609020204030204" pitchFamily="49" charset="0"/>
              </a:rPr>
              <a:t>ubuntu@public_ip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08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B9F6D-B3D9-13DD-4262-EC9794EF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C41CFC-B845-4724-C731-63BC5177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Launch a web server on the VM and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F29E5E-03A7-E977-4992-988E48E42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36141"/>
            <a:ext cx="10131425" cy="5435592"/>
          </a:xfrm>
        </p:spPr>
        <p:txBody>
          <a:bodyPr anchor="t">
            <a:normAutofit/>
          </a:bodyPr>
          <a:lstStyle/>
          <a:p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ssh</a:t>
            </a:r>
            <a:r>
              <a:rPr lang="fr-FR" dirty="0"/>
              <a:t> terminal in the VM, </a:t>
            </a:r>
            <a:r>
              <a:rPr lang="fr-FR" dirty="0" err="1"/>
              <a:t>install</a:t>
            </a:r>
            <a:r>
              <a:rPr lang="fr-FR" dirty="0"/>
              <a:t> docker</a:t>
            </a:r>
          </a:p>
          <a:p>
            <a:endParaRPr lang="fr-FR" dirty="0"/>
          </a:p>
          <a:p>
            <a:r>
              <a:rPr lang="fr-FR" dirty="0"/>
              <a:t>Start a </a:t>
            </a:r>
            <a:r>
              <a:rPr lang="fr-FR" dirty="0" err="1"/>
              <a:t>nginx</a:t>
            </a:r>
            <a:r>
              <a:rPr lang="fr-FR" dirty="0"/>
              <a:t> docker container </a:t>
            </a:r>
            <a:r>
              <a:rPr lang="fr-FR" dirty="0" err="1"/>
              <a:t>with</a:t>
            </a:r>
            <a:r>
              <a:rPr lang="fr-FR" dirty="0"/>
              <a:t> port mapping option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to know the container port</a:t>
            </a:r>
          </a:p>
          <a:p>
            <a:pPr lvl="1"/>
            <a:r>
              <a:rPr lang="fr-FR" dirty="0"/>
              <a:t>use 4444 as host port</a:t>
            </a:r>
          </a:p>
          <a:p>
            <a:r>
              <a:rPr lang="fr-FR" dirty="0" err="1"/>
              <a:t>Browse</a:t>
            </a:r>
            <a:r>
              <a:rPr lang="fr-FR" dirty="0"/>
              <a:t> to </a:t>
            </a:r>
            <a:r>
              <a:rPr lang="fr-FR" b="1" dirty="0">
                <a:latin typeface="Consolas" panose="020B0609020204030204" pitchFamily="49" charset="0"/>
              </a:rPr>
              <a:t>http://&lt;public IP of </a:t>
            </a:r>
            <a:r>
              <a:rPr lang="fr-FR" b="1" dirty="0" err="1">
                <a:latin typeface="Consolas" panose="020B0609020204030204" pitchFamily="49" charset="0"/>
              </a:rPr>
              <a:t>your</a:t>
            </a:r>
            <a:r>
              <a:rPr lang="fr-FR" b="1" dirty="0">
                <a:latin typeface="Consolas" panose="020B0609020204030204" pitchFamily="49" charset="0"/>
              </a:rPr>
              <a:t> VM&gt;:4444 </a:t>
            </a:r>
            <a:r>
              <a:rPr lang="fr-FR" dirty="0"/>
              <a:t>and observe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an </a:t>
            </a:r>
            <a:r>
              <a:rPr lang="fr-FR" dirty="0" err="1"/>
              <a:t>Ingress</a:t>
            </a:r>
            <a:r>
              <a:rPr lang="fr-FR" dirty="0"/>
              <a:t> Rule </a:t>
            </a:r>
            <a:r>
              <a:rPr lang="fr-FR" dirty="0" err="1"/>
              <a:t>with</a:t>
            </a:r>
            <a:r>
              <a:rPr lang="fr-FR" dirty="0"/>
              <a:t> the port 4444</a:t>
            </a:r>
          </a:p>
          <a:p>
            <a:endParaRPr lang="fr-FR" dirty="0"/>
          </a:p>
          <a:p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b="1" dirty="0">
                <a:latin typeface="Consolas" panose="020B0609020204030204" pitchFamily="49" charset="0"/>
              </a:rPr>
              <a:t>http://&lt;public IP of </a:t>
            </a:r>
            <a:r>
              <a:rPr lang="fr-FR" b="1" dirty="0" err="1">
                <a:latin typeface="Consolas" panose="020B0609020204030204" pitchFamily="49" charset="0"/>
              </a:rPr>
              <a:t>your</a:t>
            </a:r>
            <a:r>
              <a:rPr lang="fr-FR" b="1" dirty="0">
                <a:latin typeface="Consolas" panose="020B0609020204030204" pitchFamily="49" charset="0"/>
              </a:rPr>
              <a:t> VM&gt;:4444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ingress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at the end of the session</a:t>
            </a:r>
          </a:p>
          <a:p>
            <a:endParaRPr lang="fr-FR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6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A713C-A7B6-BF19-A170-238CB67E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180B8-B0B0-EC2C-DA44-0B6F3DD5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FREE VM AS CODE: part 1 </a:t>
            </a:r>
            <a:r>
              <a:rPr lang="fr-FR" dirty="0" err="1"/>
              <a:t>subnet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3DF03C-21DA-992B-4401-B9EBD3CEF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i="1" dirty="0" err="1"/>
              <a:t>See</a:t>
            </a:r>
            <a:r>
              <a:rPr lang="fr-FR" i="1" dirty="0"/>
              <a:t> NETWORK ORGANISATION slide </a:t>
            </a:r>
            <a:r>
              <a:rPr lang="fr-FR" i="1" dirty="0" err="1"/>
              <a:t>from</a:t>
            </a:r>
            <a:r>
              <a:rPr lang="fr-FR" i="1" dirty="0"/>
              <a:t> the network module</a:t>
            </a:r>
          </a:p>
          <a:p>
            <a:pPr>
              <a:lnSpc>
                <a:spcPct val="150000"/>
              </a:lnSpc>
            </a:pPr>
            <a:r>
              <a:rPr lang="fr-FR" dirty="0"/>
              <a:t>Use the skeleton repo </a:t>
            </a:r>
            <a:r>
              <a:rPr lang="fr-FR" b="1" dirty="0" err="1">
                <a:latin typeface="Consolas" panose="020B0609020204030204" pitchFamily="49" charset="0"/>
              </a:rPr>
              <a:t>tp</a:t>
            </a:r>
            <a:r>
              <a:rPr lang="fr-FR" b="1" dirty="0">
                <a:latin typeface="Consolas" panose="020B0609020204030204" pitchFamily="49" charset="0"/>
              </a:rPr>
              <a:t>-cloud-</a:t>
            </a:r>
            <a:r>
              <a:rPr lang="fr-FR" b="1" dirty="0" err="1">
                <a:latin typeface="Consolas" panose="020B0609020204030204" pitchFamily="49" charset="0"/>
              </a:rPr>
              <a:t>iac</a:t>
            </a:r>
            <a:r>
              <a:rPr lang="fr-FR" b="1" dirty="0">
                <a:latin typeface="Consolas" panose="020B0609020204030204" pitchFamily="49" charset="0"/>
              </a:rPr>
              <a:t>-</a:t>
            </a:r>
            <a:r>
              <a:rPr lang="fr-FR" b="1" dirty="0" err="1">
                <a:latin typeface="Consolas" panose="020B0609020204030204" pitchFamily="49" charset="0"/>
              </a:rPr>
              <a:t>template</a:t>
            </a:r>
            <a:endParaRPr lang="fr-FR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pulumi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of type </a:t>
            </a:r>
            <a:r>
              <a:rPr lang="fr-FR" b="1" dirty="0" err="1">
                <a:latin typeface="Consolas" panose="020B0609020204030204" pitchFamily="49" charset="0"/>
              </a:rPr>
              <a:t>oci.core.Subnet</a:t>
            </a:r>
            <a:endParaRPr lang="fr-FR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dirty="0"/>
              <a:t>Put </a:t>
            </a:r>
            <a:r>
              <a:rPr lang="fr-FR" dirty="0" err="1"/>
              <a:t>it</a:t>
            </a:r>
            <a:r>
              <a:rPr lang="fr-FR" dirty="0"/>
              <a:t> in the </a:t>
            </a:r>
            <a:r>
              <a:rPr lang="fr-FR" dirty="0" err="1"/>
              <a:t>tp</a:t>
            </a:r>
            <a:r>
              <a:rPr lang="fr-FR" dirty="0"/>
              <a:t> </a:t>
            </a:r>
            <a:r>
              <a:rPr lang="fr-FR" dirty="0" err="1"/>
              <a:t>compartment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Name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b="1" dirty="0">
                <a:latin typeface="Consolas" panose="020B0609020204030204" pitchFamily="49" charset="0"/>
              </a:rPr>
              <a:t>&lt;</a:t>
            </a:r>
            <a:r>
              <a:rPr lang="fr-FR" b="1" dirty="0" err="1">
                <a:latin typeface="Consolas" panose="020B0609020204030204" pitchFamily="49" charset="0"/>
              </a:rPr>
              <a:t>env</a:t>
            </a:r>
            <a:r>
              <a:rPr lang="fr-FR" b="1" dirty="0">
                <a:latin typeface="Consolas" panose="020B0609020204030204" pitchFamily="49" charset="0"/>
              </a:rPr>
              <a:t>&gt;-</a:t>
            </a:r>
            <a:r>
              <a:rPr lang="fr-FR" b="1" dirty="0" err="1">
                <a:latin typeface="Consolas" panose="020B0609020204030204" pitchFamily="49" charset="0"/>
              </a:rPr>
              <a:t>pulumi-subnet</a:t>
            </a:r>
            <a:endParaRPr lang="fr-FR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dirty="0"/>
              <a:t>Use the range 10.0.X.0/24</a:t>
            </a:r>
          </a:p>
          <a:p>
            <a:pPr>
              <a:lnSpc>
                <a:spcPct val="150000"/>
              </a:lnSpc>
            </a:pPr>
            <a:r>
              <a:rPr lang="fr-FR" dirty="0"/>
              <a:t>Use the OCID of </a:t>
            </a:r>
            <a:r>
              <a:rPr lang="fr-FR" dirty="0" err="1"/>
              <a:t>your</a:t>
            </a:r>
            <a:r>
              <a:rPr lang="fr-FR" dirty="0"/>
              <a:t> default VCN (the high </a:t>
            </a:r>
            <a:r>
              <a:rPr lang="fr-FR" dirty="0" err="1"/>
              <a:t>level</a:t>
            </a:r>
            <a:r>
              <a:rPr lang="fr-FR" dirty="0"/>
              <a:t> network)</a:t>
            </a:r>
          </a:p>
          <a:p>
            <a:pPr>
              <a:lnSpc>
                <a:spcPct val="150000"/>
              </a:lnSpc>
            </a:pPr>
            <a:r>
              <a:rPr lang="fr-FR" dirty="0"/>
              <a:t>Type </a:t>
            </a:r>
            <a:r>
              <a:rPr lang="fr-FR" b="1" dirty="0" err="1">
                <a:latin typeface="Consolas" panose="020B0609020204030204" pitchFamily="49" charset="0"/>
              </a:rPr>
              <a:t>pulumi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b="1" dirty="0" err="1">
                <a:latin typeface="Consolas" panose="020B0609020204030204" pitchFamily="49" charset="0"/>
              </a:rPr>
              <a:t>preview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dirty="0"/>
              <a:t>to check</a:t>
            </a:r>
          </a:p>
          <a:p>
            <a:pPr>
              <a:lnSpc>
                <a:spcPct val="150000"/>
              </a:lnSpc>
            </a:pPr>
            <a:r>
              <a:rPr lang="fr-FR" dirty="0"/>
              <a:t>commit &amp;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the change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latin typeface="Consolas" panose="020B0609020204030204" pitchFamily="49" charset="0"/>
              </a:rPr>
              <a:t>pulumi</a:t>
            </a:r>
            <a:r>
              <a:rPr lang="fr-FR" b="1" dirty="0">
                <a:latin typeface="Consolas" panose="020B0609020204030204" pitchFamily="49" charset="0"/>
              </a:rPr>
              <a:t> up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DE6B3D-9CCB-5D96-3F20-65FD104C28ED}"/>
              </a:ext>
            </a:extLst>
          </p:cNvPr>
          <p:cNvSpPr txBox="1"/>
          <p:nvPr/>
        </p:nvSpPr>
        <p:spPr>
          <a:xfrm>
            <a:off x="1998132" y="6357035"/>
            <a:ext cx="861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DOC https://www.pulumi.com/registry/packages/oci/api-docs/core/subnet/#inputs</a:t>
            </a:r>
          </a:p>
        </p:txBody>
      </p:sp>
    </p:spTree>
    <p:extLst>
      <p:ext uri="{BB962C8B-B14F-4D97-AF65-F5344CB8AC3E}">
        <p14:creationId xmlns:p14="http://schemas.microsoft.com/office/powerpoint/2010/main" val="70288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F22BE-B152-1161-17D0-E74570A8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75D8D-5205-6A1C-35C3-B9129DEC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FREE VM AS CODE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E08B3A-3A03-3A2F-B1A4-435901DD2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pulumi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of type </a:t>
            </a:r>
            <a:r>
              <a:rPr lang="fr-FR" b="1" dirty="0" err="1">
                <a:latin typeface="Consolas" panose="020B0609020204030204" pitchFamily="49" charset="0"/>
              </a:rPr>
              <a:t>oci.core.Instance</a:t>
            </a:r>
            <a:endParaRPr lang="fr-FR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dirty="0"/>
              <a:t>Put </a:t>
            </a:r>
            <a:r>
              <a:rPr lang="fr-FR" dirty="0" err="1"/>
              <a:t>it</a:t>
            </a:r>
            <a:r>
              <a:rPr lang="fr-FR" dirty="0"/>
              <a:t> in the </a:t>
            </a:r>
            <a:r>
              <a:rPr lang="fr-FR" dirty="0" err="1"/>
              <a:t>tp</a:t>
            </a:r>
            <a:r>
              <a:rPr lang="fr-FR" dirty="0"/>
              <a:t> </a:t>
            </a:r>
            <a:r>
              <a:rPr lang="fr-FR" dirty="0" err="1"/>
              <a:t>compartment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Use a </a:t>
            </a:r>
            <a:r>
              <a:rPr lang="fr-FR" dirty="0" err="1"/>
              <a:t>shape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free</a:t>
            </a:r>
          </a:p>
          <a:p>
            <a:pPr>
              <a:lnSpc>
                <a:spcPct val="150000"/>
              </a:lnSpc>
            </a:pPr>
            <a:r>
              <a:rPr lang="fr-FR" dirty="0"/>
              <a:t>Use </a:t>
            </a:r>
            <a:r>
              <a:rPr lang="fr-FR" dirty="0" err="1"/>
              <a:t>ubuntu</a:t>
            </a:r>
            <a:r>
              <a:rPr lang="fr-FR" dirty="0"/>
              <a:t> image</a:t>
            </a:r>
          </a:p>
          <a:p>
            <a:pPr>
              <a:lnSpc>
                <a:spcPct val="150000"/>
              </a:lnSpc>
            </a:pPr>
            <a:r>
              <a:rPr lang="fr-FR" dirty="0"/>
              <a:t>Set the </a:t>
            </a:r>
            <a:r>
              <a:rPr lang="fr-FR" dirty="0" err="1"/>
              <a:t>usual</a:t>
            </a:r>
            <a:r>
              <a:rPr lang="fr-FR" dirty="0"/>
              <a:t> tags</a:t>
            </a:r>
          </a:p>
          <a:p>
            <a:pPr>
              <a:lnSpc>
                <a:spcPct val="150000"/>
              </a:lnSpc>
            </a:pPr>
            <a:r>
              <a:rPr lang="fr-FR" dirty="0"/>
              <a:t>Type </a:t>
            </a:r>
            <a:r>
              <a:rPr lang="fr-FR" b="1" dirty="0" err="1">
                <a:latin typeface="Consolas" panose="020B0609020204030204" pitchFamily="49" charset="0"/>
              </a:rPr>
              <a:t>pulumi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b="1" dirty="0" err="1">
                <a:latin typeface="Consolas" panose="020B0609020204030204" pitchFamily="49" charset="0"/>
              </a:rPr>
              <a:t>preview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dirty="0"/>
              <a:t>to check</a:t>
            </a:r>
          </a:p>
          <a:p>
            <a:pPr>
              <a:lnSpc>
                <a:spcPct val="150000"/>
              </a:lnSpc>
            </a:pPr>
            <a:r>
              <a:rPr lang="fr-FR" dirty="0"/>
              <a:t>commit &amp;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the change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latin typeface="Consolas" panose="020B0609020204030204" pitchFamily="49" charset="0"/>
              </a:rPr>
              <a:t>pulumi</a:t>
            </a:r>
            <a:r>
              <a:rPr lang="fr-FR" b="1" dirty="0">
                <a:latin typeface="Consolas" panose="020B0609020204030204" pitchFamily="49" charset="0"/>
              </a:rPr>
              <a:t> up</a:t>
            </a:r>
            <a:endParaRPr lang="en-GB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37F6E-E166-55FC-7D5A-C1DF6CC7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F2394-D31F-43DD-3406-409CAC15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in a FAAS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7E6B7B-8228-9183-1F4C-A17923180C1E}"/>
              </a:ext>
            </a:extLst>
          </p:cNvPr>
          <p:cNvSpPr txBox="1"/>
          <p:nvPr/>
        </p:nvSpPr>
        <p:spPr>
          <a:xfrm>
            <a:off x="787400" y="882134"/>
            <a:ext cx="568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 err="1">
                <a:hlinkClick r:id="rId2"/>
              </a:rPr>
              <a:t>Samples</a:t>
            </a:r>
            <a:r>
              <a:rPr lang="fr-FR" i="1" dirty="0">
                <a:hlinkClick r:id="rId2"/>
              </a:rPr>
              <a:t> of code</a:t>
            </a:r>
            <a:endParaRPr lang="en-GB" i="1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7E08044-DAA4-76DB-37D1-A6C4AE98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0267"/>
            <a:ext cx="10131425" cy="5003799"/>
          </a:xfrm>
        </p:spPr>
        <p:txBody>
          <a:bodyPr anchor="t">
            <a:normAutofit fontScale="92500" lnSpcReduction="20000"/>
          </a:bodyPr>
          <a:lstStyle/>
          <a:p>
            <a:r>
              <a:rPr lang="fr-FR" dirty="0" err="1"/>
              <a:t>From</a:t>
            </a:r>
            <a:r>
              <a:rPr lang="fr-FR" dirty="0"/>
              <a:t> the top </a:t>
            </a:r>
            <a:r>
              <a:rPr lang="fr-FR" dirty="0" err="1"/>
              <a:t>left</a:t>
            </a:r>
            <a:r>
              <a:rPr lang="fr-FR" dirty="0"/>
              <a:t> hamburger menu</a:t>
            </a:r>
          </a:p>
          <a:p>
            <a:pPr lvl="1"/>
            <a:r>
              <a:rPr lang="en-GB" dirty="0"/>
              <a:t>Developer services</a:t>
            </a:r>
          </a:p>
          <a:p>
            <a:pPr lvl="1"/>
            <a:r>
              <a:rPr lang="en-GB" dirty="0"/>
              <a:t>Functions / Applications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fr-FR" dirty="0" err="1"/>
              <a:t>Create</a:t>
            </a:r>
            <a:r>
              <a:rPr lang="fr-FR" dirty="0"/>
              <a:t> an application</a:t>
            </a:r>
          </a:p>
          <a:p>
            <a:endParaRPr lang="fr-FR" dirty="0"/>
          </a:p>
          <a:p>
            <a:r>
              <a:rPr lang="fr-FR" dirty="0"/>
              <a:t>Drop the code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>
                <a:latin typeface="Consolas" panose="020B0609020204030204" pitchFamily="49" charset="0"/>
              </a:rPr>
              <a:t>tp</a:t>
            </a:r>
            <a:r>
              <a:rPr lang="fr-FR" b="1" dirty="0">
                <a:latin typeface="Consolas" panose="020B0609020204030204" pitchFamily="49" charset="0"/>
              </a:rPr>
              <a:t>-cloud-</a:t>
            </a:r>
            <a:r>
              <a:rPr lang="fr-FR" b="1" dirty="0" err="1">
                <a:latin typeface="Consolas" panose="020B0609020204030204" pitchFamily="49" charset="0"/>
              </a:rPr>
              <a:t>iac</a:t>
            </a:r>
            <a:r>
              <a:rPr lang="fr-FR" b="1" dirty="0">
                <a:latin typeface="Consolas" panose="020B0609020204030204" pitchFamily="49" charset="0"/>
              </a:rPr>
              <a:t>-</a:t>
            </a:r>
            <a:r>
              <a:rPr lang="fr-FR" b="1" dirty="0" err="1">
                <a:latin typeface="Consolas" panose="020B0609020204030204" pitchFamily="49" charset="0"/>
              </a:rPr>
              <a:t>template</a:t>
            </a:r>
            <a:r>
              <a:rPr lang="fr-FR" b="1" dirty="0">
                <a:latin typeface="Consolas" panose="020B0609020204030204" pitchFamily="49" charset="0"/>
              </a:rPr>
              <a:t>/</a:t>
            </a:r>
            <a:r>
              <a:rPr lang="fr-FR" b="1" dirty="0" err="1">
                <a:latin typeface="Consolas" panose="020B0609020204030204" pitchFamily="49" charset="0"/>
              </a:rPr>
              <a:t>faas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tested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local </a:t>
            </a:r>
            <a:r>
              <a:rPr lang="fr-FR" dirty="0" err="1"/>
              <a:t>before</a:t>
            </a:r>
            <a:endParaRPr lang="fr-FR" dirty="0"/>
          </a:p>
          <a:p>
            <a:endParaRPr lang="fr-FR" dirty="0"/>
          </a:p>
          <a:p>
            <a:r>
              <a:rPr lang="en-GB" dirty="0"/>
              <a:t>add a tag (advanced options)</a:t>
            </a:r>
          </a:p>
          <a:p>
            <a:pPr lvl="1"/>
            <a:r>
              <a:rPr lang="en-GB" dirty="0"/>
              <a:t>key: created-by</a:t>
            </a:r>
          </a:p>
          <a:p>
            <a:pPr lvl="1"/>
            <a:r>
              <a:rPr lang="en-GB" dirty="0"/>
              <a:t>value: your name</a:t>
            </a:r>
          </a:p>
          <a:p>
            <a:endParaRPr lang="fr-FR" dirty="0"/>
          </a:p>
          <a:p>
            <a:r>
              <a:rPr lang="en-GB" dirty="0"/>
              <a:t>Execute the function with an input named my-input</a:t>
            </a:r>
          </a:p>
          <a:p>
            <a:endParaRPr lang="en-GB" dirty="0"/>
          </a:p>
          <a:p>
            <a:r>
              <a:rPr lang="en-GB" dirty="0"/>
              <a:t>Observe the response &amp; logs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59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3F46-47E5-99F4-D599-127914344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AFE82-BCED-24E9-5167-080E9DD6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 all the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UI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FBD54F-4D1A-8CEF-EA24-36FDF315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94" y="1540933"/>
            <a:ext cx="5129573" cy="4428067"/>
          </a:xfrm>
        </p:spPr>
        <p:txBody>
          <a:bodyPr anchor="t"/>
          <a:lstStyle/>
          <a:p>
            <a:r>
              <a:rPr lang="fr-FR" dirty="0" err="1"/>
              <a:t>From</a:t>
            </a:r>
            <a:r>
              <a:rPr lang="fr-FR" dirty="0"/>
              <a:t> the top </a:t>
            </a:r>
            <a:r>
              <a:rPr lang="fr-FR" dirty="0" err="1"/>
              <a:t>left</a:t>
            </a:r>
            <a:r>
              <a:rPr lang="fr-FR" dirty="0"/>
              <a:t> hamburger menu</a:t>
            </a:r>
          </a:p>
          <a:p>
            <a:pPr lvl="1"/>
            <a:r>
              <a:rPr lang="en-GB" dirty="0"/>
              <a:t>Governance &amp; Administration</a:t>
            </a:r>
          </a:p>
          <a:p>
            <a:pPr lvl="1"/>
            <a:r>
              <a:rPr lang="en-GB" dirty="0"/>
              <a:t>Tenancy management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To see everything at once:</a:t>
            </a:r>
          </a:p>
          <a:p>
            <a:pPr lvl="1"/>
            <a:r>
              <a:rPr lang="en-GB" dirty="0"/>
              <a:t>Select Show resources in </a:t>
            </a:r>
            <a:r>
              <a:rPr lang="en-GB" dirty="0" err="1"/>
              <a:t>subcompartments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Sort the resources by type</a:t>
            </a:r>
          </a:p>
          <a:p>
            <a:pPr lvl="1"/>
            <a:endParaRPr lang="en-GB" dirty="0"/>
          </a:p>
          <a:p>
            <a:r>
              <a:rPr lang="en-GB" dirty="0"/>
              <a:t>Find the instances (VMs) and shut them down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8B13FC-1B5E-2AE8-EA1E-55F66AC4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2" y="1237794"/>
            <a:ext cx="6286334" cy="3770910"/>
          </a:xfrm>
          <a:prstGeom prst="roundRect">
            <a:avLst>
              <a:gd name="adj" fmla="val 302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0020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2737B3D09BE24CA6704E1731033FD6" ma:contentTypeVersion="3" ma:contentTypeDescription="Crée un document." ma:contentTypeScope="" ma:versionID="b5c46fb8abb7cd7b45c605fc29fc369a">
  <xsd:schema xmlns:xsd="http://www.w3.org/2001/XMLSchema" xmlns:xs="http://www.w3.org/2001/XMLSchema" xmlns:p="http://schemas.microsoft.com/office/2006/metadata/properties" xmlns:ns2="859ef32d-54dd-4f3d-88f4-5252b60136fa" targetNamespace="http://schemas.microsoft.com/office/2006/metadata/properties" ma:root="true" ma:fieldsID="f8ae823866e9695407dc4c2ef66278e2" ns2:_="">
    <xsd:import namespace="859ef32d-54dd-4f3d-88f4-5252b6013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ef32d-54dd-4f3d-88f4-5252b60136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12DCCE-3E49-4233-A17D-698880E0FE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CABE38-29FB-4F79-9C60-5DFC98D6F98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3CDB0B2-2764-4033-B3C3-B675F45D8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9ef32d-54dd-4f3d-88f4-5252b6013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2076</TotalTime>
  <Words>543</Words>
  <Application>Microsoft Office PowerPoint</Application>
  <PresentationFormat>Grand écran</PresentationFormat>
  <Paragraphs>101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Celestial</vt:lpstr>
      <vt:lpstr>Cloud Engineering</vt:lpstr>
      <vt:lpstr>Create a FREE VM</vt:lpstr>
      <vt:lpstr>Expose a PORT of the VM to internet</vt:lpstr>
      <vt:lpstr>Connect via SSH to the FREE VM</vt:lpstr>
      <vt:lpstr>Launch a web server on the VM and access it</vt:lpstr>
      <vt:lpstr>Create a FREE VM AS CODE: part 1 subnet</vt:lpstr>
      <vt:lpstr>Create a FREE VM AS CODE</vt:lpstr>
      <vt:lpstr>Execute some code in a FAAS</vt:lpstr>
      <vt:lpstr>List all the resources with the 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</dc:title>
  <dc:creator>Georges MATHIO</dc:creator>
  <cp:lastModifiedBy>Georges MATHIO</cp:lastModifiedBy>
  <cp:revision>28</cp:revision>
  <dcterms:created xsi:type="dcterms:W3CDTF">2023-10-26T12:54:23Z</dcterms:created>
  <dcterms:modified xsi:type="dcterms:W3CDTF">2024-12-03T12:30:34Z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0x010100752737B3D09BE24CA6704E1731033FD6</vt:lpwstr>
  </property>
  <property fmtid="{D5CDD505-2E9C-101B-9397-08002B2CF9AE}" pid="3" name="Order">
    <vt:r8>26200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</Properties>
</file>